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68" r:id="rId4"/>
    <p:sldId id="267" r:id="rId5"/>
    <p:sldId id="269" r:id="rId6"/>
    <p:sldId id="270" r:id="rId7"/>
    <p:sldId id="259" r:id="rId8"/>
    <p:sldId id="261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B2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Deaf-muted people statistics in Egypt in %</a:t>
            </a:r>
          </a:p>
        </c:rich>
      </c:tx>
      <c:layout>
        <c:manualLayout>
          <c:xMode val="edge"/>
          <c:yMode val="edge"/>
          <c:x val="0.1699643539032924"/>
          <c:y val="4.477611940298507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Percent val="1"/>
          </c:dLbls>
          <c:cat>
            <c:strRef>
              <c:f>Sheet1!$A$2:$A$5</c:f>
              <c:strCache>
                <c:ptCount val="2"/>
                <c:pt idx="0">
                  <c:v>Deaf-muted</c:v>
                </c:pt>
                <c:pt idx="1">
                  <c:v>Normal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6882208666470603"/>
          <c:y val="0.14721393034825872"/>
          <c:w val="0.45964523362044568"/>
          <c:h val="9.9099776707016099E-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dLbls>
            <c:showVal val="1"/>
          </c:dLbls>
          <c:cat>
            <c:strRef>
              <c:f>Sheet1!$A$2:$A$10</c:f>
              <c:strCache>
                <c:ptCount val="9"/>
                <c:pt idx="0">
                  <c:v>AAM</c:v>
                </c:pt>
                <c:pt idx="1">
                  <c:v>ACM</c:v>
                </c:pt>
                <c:pt idx="2">
                  <c:v>ASM</c:v>
                </c:pt>
                <c:pt idx="3">
                  <c:v>Thresholding</c:v>
                </c:pt>
                <c:pt idx="4">
                  <c:v>Manifold </c:v>
                </c:pt>
                <c:pt idx="5">
                  <c:v>LDA</c:v>
                </c:pt>
                <c:pt idx="6">
                  <c:v>PCA</c:v>
                </c:pt>
                <c:pt idx="7">
                  <c:v>DCT</c:v>
                </c:pt>
                <c:pt idx="8">
                  <c:v>DWT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1">
                  <c:v>7</c:v>
                </c:pt>
                <c:pt idx="2">
                  <c:v>10</c:v>
                </c:pt>
                <c:pt idx="3">
                  <c:v>25</c:v>
                </c:pt>
                <c:pt idx="4">
                  <c:v>2</c:v>
                </c:pt>
                <c:pt idx="5">
                  <c:v>4</c:v>
                </c:pt>
                <c:pt idx="6">
                  <c:v>11</c:v>
                </c:pt>
                <c:pt idx="7">
                  <c:v>10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shape val="cylinder"/>
        <c:axId val="128722432"/>
        <c:axId val="128723968"/>
        <c:axId val="0"/>
      </c:bar3DChart>
      <c:catAx>
        <c:axId val="128722432"/>
        <c:scaling>
          <c:orientation val="minMax"/>
        </c:scaling>
        <c:axPos val="b"/>
        <c:majorTickMark val="none"/>
        <c:tickLblPos val="nextTo"/>
        <c:crossAx val="128723968"/>
        <c:crosses val="autoZero"/>
        <c:auto val="1"/>
        <c:lblAlgn val="ctr"/>
        <c:lblOffset val="100"/>
      </c:catAx>
      <c:valAx>
        <c:axId val="1287239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8722432"/>
        <c:crosses val="autoZero"/>
        <c:crossBetween val="between"/>
        <c:majorUnit val="1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users</c:v>
                </c:pt>
              </c:strCache>
            </c:strRef>
          </c:tx>
          <c:dLbls>
            <c:showVal val="1"/>
          </c:dLbls>
          <c:cat>
            <c:strRef>
              <c:f>Sheet1!$A$2:$A$12</c:f>
              <c:strCache>
                <c:ptCount val="11"/>
                <c:pt idx="0">
                  <c:v>Hmm</c:v>
                </c:pt>
                <c:pt idx="1">
                  <c:v>NN</c:v>
                </c:pt>
                <c:pt idx="2">
                  <c:v>KNN</c:v>
                </c:pt>
                <c:pt idx="3">
                  <c:v>SVM</c:v>
                </c:pt>
                <c:pt idx="4">
                  <c:v>RDA</c:v>
                </c:pt>
                <c:pt idx="5">
                  <c:v>DTW</c:v>
                </c:pt>
                <c:pt idx="6">
                  <c:v>MPTW</c:v>
                </c:pt>
                <c:pt idx="7">
                  <c:v>HSOM</c:v>
                </c:pt>
                <c:pt idx="8">
                  <c:v>HCM</c:v>
                </c:pt>
                <c:pt idx="9">
                  <c:v>FCN</c:v>
                </c:pt>
                <c:pt idx="10">
                  <c:v>DP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52</c:v>
                </c:pt>
                <c:pt idx="1">
                  <c:v>11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</c:ser>
        <c:dLbls>
          <c:showVal val="1"/>
        </c:dLbls>
        <c:shape val="cylinder"/>
        <c:axId val="72685440"/>
        <c:axId val="117256192"/>
        <c:axId val="0"/>
      </c:bar3DChart>
      <c:catAx>
        <c:axId val="72685440"/>
        <c:scaling>
          <c:orientation val="minMax"/>
        </c:scaling>
        <c:axPos val="b"/>
        <c:majorTickMark val="none"/>
        <c:tickLblPos val="nextTo"/>
        <c:crossAx val="117256192"/>
        <c:crosses val="autoZero"/>
        <c:auto val="1"/>
        <c:lblAlgn val="ctr"/>
        <c:lblOffset val="100"/>
      </c:catAx>
      <c:valAx>
        <c:axId val="1172561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685440"/>
        <c:crosses val="autoZero"/>
        <c:crossBetween val="between"/>
        <c:majorUnit val="1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1D87C-ECFA-448C-B51B-BC1A6523C9BD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D7564-3343-413E-956D-EF0BD80B0E6A}">
      <dgm:prSet phldrT="[Text]"/>
      <dgm:spPr/>
      <dgm:t>
        <a:bodyPr/>
        <a:lstStyle/>
        <a:p>
          <a:r>
            <a:rPr lang="en-US" dirty="0" smtClean="0"/>
            <a:t>Deaf-muted</a:t>
          </a:r>
          <a:endParaRPr lang="en-US" dirty="0"/>
        </a:p>
      </dgm:t>
    </dgm:pt>
    <dgm:pt modelId="{75386181-D870-48A5-BF59-4EB202829C74}" type="parTrans" cxnId="{731ED888-2CE2-4927-ABC8-DC3A64576B82}">
      <dgm:prSet/>
      <dgm:spPr/>
      <dgm:t>
        <a:bodyPr/>
        <a:lstStyle/>
        <a:p>
          <a:endParaRPr lang="en-US"/>
        </a:p>
      </dgm:t>
    </dgm:pt>
    <dgm:pt modelId="{0411C76D-CD79-459D-B689-93A407DE3CB7}" type="sibTrans" cxnId="{731ED888-2CE2-4927-ABC8-DC3A64576B82}">
      <dgm:prSet/>
      <dgm:spPr/>
      <dgm:t>
        <a:bodyPr/>
        <a:lstStyle/>
        <a:p>
          <a:endParaRPr lang="en-US"/>
        </a:p>
      </dgm:t>
    </dgm:pt>
    <dgm:pt modelId="{DECB514D-3E2C-4E94-8625-3CFF8BA7E163}">
      <dgm:prSet phldrT="[Text]"/>
      <dgm:spPr/>
      <dgm:t>
        <a:bodyPr/>
        <a:lstStyle/>
        <a:p>
          <a:r>
            <a:rPr lang="en-US" dirty="0" smtClean="0"/>
            <a:t>Remnants of hearing </a:t>
          </a:r>
          <a:endParaRPr lang="en-US" dirty="0"/>
        </a:p>
      </dgm:t>
    </dgm:pt>
    <dgm:pt modelId="{23456F82-F025-40DE-8920-286A999CE5AD}" type="parTrans" cxnId="{1BEE4446-88D8-4E65-9BFD-DF459A80DF4C}">
      <dgm:prSet/>
      <dgm:spPr/>
      <dgm:t>
        <a:bodyPr/>
        <a:lstStyle/>
        <a:p>
          <a:endParaRPr lang="en-US"/>
        </a:p>
      </dgm:t>
    </dgm:pt>
    <dgm:pt modelId="{ABBF21AB-31D2-4E95-BBC7-0E6D3C71678B}" type="sibTrans" cxnId="{1BEE4446-88D8-4E65-9BFD-DF459A80DF4C}">
      <dgm:prSet/>
      <dgm:spPr/>
      <dgm:t>
        <a:bodyPr/>
        <a:lstStyle/>
        <a:p>
          <a:endParaRPr lang="en-US"/>
        </a:p>
      </dgm:t>
    </dgm:pt>
    <dgm:pt modelId="{DB815D82-522A-4F07-8CF7-775518A80D6A}">
      <dgm:prSet phldrT="[Text]"/>
      <dgm:spPr/>
      <dgm:t>
        <a:bodyPr/>
        <a:lstStyle/>
        <a:p>
          <a:r>
            <a:rPr lang="en-US" dirty="0" smtClean="0"/>
            <a:t>Other speech disabilities</a:t>
          </a:r>
        </a:p>
      </dgm:t>
    </dgm:pt>
    <dgm:pt modelId="{F804B33A-61C8-4D34-BD3F-7A960AE23C36}" type="parTrans" cxnId="{C37E09CD-A637-4265-9A34-F2B0217A1E1E}">
      <dgm:prSet/>
      <dgm:spPr/>
      <dgm:t>
        <a:bodyPr/>
        <a:lstStyle/>
        <a:p>
          <a:endParaRPr lang="en-US"/>
        </a:p>
      </dgm:t>
    </dgm:pt>
    <dgm:pt modelId="{1CD106B3-47C8-4CC8-88F1-85BE1AF46687}" type="sibTrans" cxnId="{C37E09CD-A637-4265-9A34-F2B0217A1E1E}">
      <dgm:prSet/>
      <dgm:spPr/>
      <dgm:t>
        <a:bodyPr/>
        <a:lstStyle/>
        <a:p>
          <a:endParaRPr lang="en-US"/>
        </a:p>
      </dgm:t>
    </dgm:pt>
    <dgm:pt modelId="{7F62E5D4-C83D-4292-A359-AC817975341B}" type="pres">
      <dgm:prSet presAssocID="{5A31D87C-ECFA-448C-B51B-BC1A6523C9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9F8DE-9980-4AE1-B0AB-F4C2F7573248}" type="pres">
      <dgm:prSet presAssocID="{A30D7564-3343-413E-956D-EF0BD80B0E6A}" presName="parentLin" presStyleCnt="0"/>
      <dgm:spPr/>
    </dgm:pt>
    <dgm:pt modelId="{C972ACDF-F876-46A3-BF32-7D97DAF76D88}" type="pres">
      <dgm:prSet presAssocID="{A30D7564-3343-413E-956D-EF0BD80B0E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7F2CD3-CB0F-4376-BC86-E2D5F66C2E57}" type="pres">
      <dgm:prSet presAssocID="{A30D7564-3343-413E-956D-EF0BD80B0E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9EF97-51BE-4B9A-A6EB-B29722644840}" type="pres">
      <dgm:prSet presAssocID="{A30D7564-3343-413E-956D-EF0BD80B0E6A}" presName="negativeSpace" presStyleCnt="0"/>
      <dgm:spPr/>
    </dgm:pt>
    <dgm:pt modelId="{EA077D5A-4465-4052-8371-5F21C058EAD7}" type="pres">
      <dgm:prSet presAssocID="{A30D7564-3343-413E-956D-EF0BD80B0E6A}" presName="childText" presStyleLbl="conFgAcc1" presStyleIdx="0" presStyleCnt="3">
        <dgm:presLayoutVars>
          <dgm:bulletEnabled val="1"/>
        </dgm:presLayoutVars>
      </dgm:prSet>
      <dgm:spPr/>
    </dgm:pt>
    <dgm:pt modelId="{6601D161-C5CD-4093-AE53-23AA06301908}" type="pres">
      <dgm:prSet presAssocID="{0411C76D-CD79-459D-B689-93A407DE3CB7}" presName="spaceBetweenRectangles" presStyleCnt="0"/>
      <dgm:spPr/>
    </dgm:pt>
    <dgm:pt modelId="{A52A9A2A-A915-41FF-94C5-D4B2B7FA2D12}" type="pres">
      <dgm:prSet presAssocID="{DECB514D-3E2C-4E94-8625-3CFF8BA7E163}" presName="parentLin" presStyleCnt="0"/>
      <dgm:spPr/>
    </dgm:pt>
    <dgm:pt modelId="{3CD1D1BF-B6A8-4236-BCAF-A7D82059F0E9}" type="pres">
      <dgm:prSet presAssocID="{DECB514D-3E2C-4E94-8625-3CFF8BA7E1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A676921-4FBE-4256-9752-C729AFFB6BB6}" type="pres">
      <dgm:prSet presAssocID="{DECB514D-3E2C-4E94-8625-3CFF8BA7E1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899DB-4FA0-4B5A-9376-7B9854F9B532}" type="pres">
      <dgm:prSet presAssocID="{DECB514D-3E2C-4E94-8625-3CFF8BA7E163}" presName="negativeSpace" presStyleCnt="0"/>
      <dgm:spPr/>
    </dgm:pt>
    <dgm:pt modelId="{386678F1-A4A8-4B86-B405-BC684FBFC961}" type="pres">
      <dgm:prSet presAssocID="{DECB514D-3E2C-4E94-8625-3CFF8BA7E163}" presName="childText" presStyleLbl="conFgAcc1" presStyleIdx="1" presStyleCnt="3">
        <dgm:presLayoutVars>
          <dgm:bulletEnabled val="1"/>
        </dgm:presLayoutVars>
      </dgm:prSet>
      <dgm:spPr/>
    </dgm:pt>
    <dgm:pt modelId="{8E247BF1-BA52-4DCF-A42B-4AB1FD20D64D}" type="pres">
      <dgm:prSet presAssocID="{ABBF21AB-31D2-4E95-BBC7-0E6D3C71678B}" presName="spaceBetweenRectangles" presStyleCnt="0"/>
      <dgm:spPr/>
    </dgm:pt>
    <dgm:pt modelId="{74C89B09-02F6-4188-89C4-E68B14C2BADF}" type="pres">
      <dgm:prSet presAssocID="{DB815D82-522A-4F07-8CF7-775518A80D6A}" presName="parentLin" presStyleCnt="0"/>
      <dgm:spPr/>
    </dgm:pt>
    <dgm:pt modelId="{BFF4EE88-7920-44C5-8CB2-36E6336436BF}" type="pres">
      <dgm:prSet presAssocID="{DB815D82-522A-4F07-8CF7-775518A80D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D54FA4-42AA-4BA5-BB5A-6F8EE2844363}" type="pres">
      <dgm:prSet presAssocID="{DB815D82-522A-4F07-8CF7-775518A80D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F66D3-23CF-45CD-B14F-C8564FC9E743}" type="pres">
      <dgm:prSet presAssocID="{DB815D82-522A-4F07-8CF7-775518A80D6A}" presName="negativeSpace" presStyleCnt="0"/>
      <dgm:spPr/>
    </dgm:pt>
    <dgm:pt modelId="{7BF4E854-82E0-4F7A-A57C-C3AC9878D377}" type="pres">
      <dgm:prSet presAssocID="{DB815D82-522A-4F07-8CF7-775518A80D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752D8F-B419-425B-A9C4-12E40492C6A6}" type="presOf" srcId="{DB815D82-522A-4F07-8CF7-775518A80D6A}" destId="{F0D54FA4-42AA-4BA5-BB5A-6F8EE2844363}" srcOrd="1" destOrd="0" presId="urn:microsoft.com/office/officeart/2005/8/layout/list1"/>
    <dgm:cxn modelId="{C37E09CD-A637-4265-9A34-F2B0217A1E1E}" srcId="{5A31D87C-ECFA-448C-B51B-BC1A6523C9BD}" destId="{DB815D82-522A-4F07-8CF7-775518A80D6A}" srcOrd="2" destOrd="0" parTransId="{F804B33A-61C8-4D34-BD3F-7A960AE23C36}" sibTransId="{1CD106B3-47C8-4CC8-88F1-85BE1AF46687}"/>
    <dgm:cxn modelId="{E62281EE-AEB4-4759-A16E-A7F13D374372}" type="presOf" srcId="{DECB514D-3E2C-4E94-8625-3CFF8BA7E163}" destId="{3CD1D1BF-B6A8-4236-BCAF-A7D82059F0E9}" srcOrd="0" destOrd="0" presId="urn:microsoft.com/office/officeart/2005/8/layout/list1"/>
    <dgm:cxn modelId="{2BF1F8EF-2893-4E92-9CBB-C2C05D46C07F}" type="presOf" srcId="{DECB514D-3E2C-4E94-8625-3CFF8BA7E163}" destId="{7A676921-4FBE-4256-9752-C729AFFB6BB6}" srcOrd="1" destOrd="0" presId="urn:microsoft.com/office/officeart/2005/8/layout/list1"/>
    <dgm:cxn modelId="{F6A68DAB-181B-40AD-9968-499E444107B6}" type="presOf" srcId="{A30D7564-3343-413E-956D-EF0BD80B0E6A}" destId="{C972ACDF-F876-46A3-BF32-7D97DAF76D88}" srcOrd="0" destOrd="0" presId="urn:microsoft.com/office/officeart/2005/8/layout/list1"/>
    <dgm:cxn modelId="{53686E31-952B-4564-AEB4-592352A8AAE0}" type="presOf" srcId="{DB815D82-522A-4F07-8CF7-775518A80D6A}" destId="{BFF4EE88-7920-44C5-8CB2-36E6336436BF}" srcOrd="0" destOrd="0" presId="urn:microsoft.com/office/officeart/2005/8/layout/list1"/>
    <dgm:cxn modelId="{1BEE4446-88D8-4E65-9BFD-DF459A80DF4C}" srcId="{5A31D87C-ECFA-448C-B51B-BC1A6523C9BD}" destId="{DECB514D-3E2C-4E94-8625-3CFF8BA7E163}" srcOrd="1" destOrd="0" parTransId="{23456F82-F025-40DE-8920-286A999CE5AD}" sibTransId="{ABBF21AB-31D2-4E95-BBC7-0E6D3C71678B}"/>
    <dgm:cxn modelId="{6CB6EAEC-BCBC-4568-A7D4-FE0D99CDBCB0}" type="presOf" srcId="{A30D7564-3343-413E-956D-EF0BD80B0E6A}" destId="{547F2CD3-CB0F-4376-BC86-E2D5F66C2E57}" srcOrd="1" destOrd="0" presId="urn:microsoft.com/office/officeart/2005/8/layout/list1"/>
    <dgm:cxn modelId="{731ED888-2CE2-4927-ABC8-DC3A64576B82}" srcId="{5A31D87C-ECFA-448C-B51B-BC1A6523C9BD}" destId="{A30D7564-3343-413E-956D-EF0BD80B0E6A}" srcOrd="0" destOrd="0" parTransId="{75386181-D870-48A5-BF59-4EB202829C74}" sibTransId="{0411C76D-CD79-459D-B689-93A407DE3CB7}"/>
    <dgm:cxn modelId="{1AA200A1-35E4-4F04-A1D9-4D4316B1DDE0}" type="presOf" srcId="{5A31D87C-ECFA-448C-B51B-BC1A6523C9BD}" destId="{7F62E5D4-C83D-4292-A359-AC817975341B}" srcOrd="0" destOrd="0" presId="urn:microsoft.com/office/officeart/2005/8/layout/list1"/>
    <dgm:cxn modelId="{8F91D9CB-89F4-410F-8BA5-30A113A31097}" type="presParOf" srcId="{7F62E5D4-C83D-4292-A359-AC817975341B}" destId="{ACA9F8DE-9980-4AE1-B0AB-F4C2F7573248}" srcOrd="0" destOrd="0" presId="urn:microsoft.com/office/officeart/2005/8/layout/list1"/>
    <dgm:cxn modelId="{58AC1080-B9D5-49B2-9A79-C9B697158F35}" type="presParOf" srcId="{ACA9F8DE-9980-4AE1-B0AB-F4C2F7573248}" destId="{C972ACDF-F876-46A3-BF32-7D97DAF76D88}" srcOrd="0" destOrd="0" presId="urn:microsoft.com/office/officeart/2005/8/layout/list1"/>
    <dgm:cxn modelId="{8C9D4553-4254-403D-A3DD-F4A5383FB8E9}" type="presParOf" srcId="{ACA9F8DE-9980-4AE1-B0AB-F4C2F7573248}" destId="{547F2CD3-CB0F-4376-BC86-E2D5F66C2E57}" srcOrd="1" destOrd="0" presId="urn:microsoft.com/office/officeart/2005/8/layout/list1"/>
    <dgm:cxn modelId="{9295DBCC-9C6E-4993-ABC9-E1698826EB6E}" type="presParOf" srcId="{7F62E5D4-C83D-4292-A359-AC817975341B}" destId="{4B99EF97-51BE-4B9A-A6EB-B29722644840}" srcOrd="1" destOrd="0" presId="urn:microsoft.com/office/officeart/2005/8/layout/list1"/>
    <dgm:cxn modelId="{62E0617C-3600-4C5C-91BC-DD68732B9F10}" type="presParOf" srcId="{7F62E5D4-C83D-4292-A359-AC817975341B}" destId="{EA077D5A-4465-4052-8371-5F21C058EAD7}" srcOrd="2" destOrd="0" presId="urn:microsoft.com/office/officeart/2005/8/layout/list1"/>
    <dgm:cxn modelId="{E88F8285-FE77-4053-AE72-E25C9481640C}" type="presParOf" srcId="{7F62E5D4-C83D-4292-A359-AC817975341B}" destId="{6601D161-C5CD-4093-AE53-23AA06301908}" srcOrd="3" destOrd="0" presId="urn:microsoft.com/office/officeart/2005/8/layout/list1"/>
    <dgm:cxn modelId="{EBEDD0B6-241C-49A3-8E3F-24ED40E371FD}" type="presParOf" srcId="{7F62E5D4-C83D-4292-A359-AC817975341B}" destId="{A52A9A2A-A915-41FF-94C5-D4B2B7FA2D12}" srcOrd="4" destOrd="0" presId="urn:microsoft.com/office/officeart/2005/8/layout/list1"/>
    <dgm:cxn modelId="{E0293B2E-4292-48C4-990C-D84FFF7E41AC}" type="presParOf" srcId="{A52A9A2A-A915-41FF-94C5-D4B2B7FA2D12}" destId="{3CD1D1BF-B6A8-4236-BCAF-A7D82059F0E9}" srcOrd="0" destOrd="0" presId="urn:microsoft.com/office/officeart/2005/8/layout/list1"/>
    <dgm:cxn modelId="{6923FD7D-1169-44F2-B3CB-6E64CBECB140}" type="presParOf" srcId="{A52A9A2A-A915-41FF-94C5-D4B2B7FA2D12}" destId="{7A676921-4FBE-4256-9752-C729AFFB6BB6}" srcOrd="1" destOrd="0" presId="urn:microsoft.com/office/officeart/2005/8/layout/list1"/>
    <dgm:cxn modelId="{3CB385C0-8413-415C-B86C-1E8188F7B534}" type="presParOf" srcId="{7F62E5D4-C83D-4292-A359-AC817975341B}" destId="{9EA899DB-4FA0-4B5A-9376-7B9854F9B532}" srcOrd="5" destOrd="0" presId="urn:microsoft.com/office/officeart/2005/8/layout/list1"/>
    <dgm:cxn modelId="{2B3C5AA5-00D2-4A45-8517-3E7A9870AE0C}" type="presParOf" srcId="{7F62E5D4-C83D-4292-A359-AC817975341B}" destId="{386678F1-A4A8-4B86-B405-BC684FBFC961}" srcOrd="6" destOrd="0" presId="urn:microsoft.com/office/officeart/2005/8/layout/list1"/>
    <dgm:cxn modelId="{C912709E-E5F1-431C-97DC-189C928237C8}" type="presParOf" srcId="{7F62E5D4-C83D-4292-A359-AC817975341B}" destId="{8E247BF1-BA52-4DCF-A42B-4AB1FD20D64D}" srcOrd="7" destOrd="0" presId="urn:microsoft.com/office/officeart/2005/8/layout/list1"/>
    <dgm:cxn modelId="{89A70A45-B9C7-4B61-A92D-D0CB134156D6}" type="presParOf" srcId="{7F62E5D4-C83D-4292-A359-AC817975341B}" destId="{74C89B09-02F6-4188-89C4-E68B14C2BADF}" srcOrd="8" destOrd="0" presId="urn:microsoft.com/office/officeart/2005/8/layout/list1"/>
    <dgm:cxn modelId="{286433A1-5877-456C-BF0B-CFD0A6D13C7E}" type="presParOf" srcId="{74C89B09-02F6-4188-89C4-E68B14C2BADF}" destId="{BFF4EE88-7920-44C5-8CB2-36E6336436BF}" srcOrd="0" destOrd="0" presId="urn:microsoft.com/office/officeart/2005/8/layout/list1"/>
    <dgm:cxn modelId="{74460AD2-7526-446D-99C9-6D9511BB5A17}" type="presParOf" srcId="{74C89B09-02F6-4188-89C4-E68B14C2BADF}" destId="{F0D54FA4-42AA-4BA5-BB5A-6F8EE2844363}" srcOrd="1" destOrd="0" presId="urn:microsoft.com/office/officeart/2005/8/layout/list1"/>
    <dgm:cxn modelId="{F1E309C6-9043-4A7C-8D9D-DB0BA37802A5}" type="presParOf" srcId="{7F62E5D4-C83D-4292-A359-AC817975341B}" destId="{FE3F66D3-23CF-45CD-B14F-C8564FC9E743}" srcOrd="9" destOrd="0" presId="urn:microsoft.com/office/officeart/2005/8/layout/list1"/>
    <dgm:cxn modelId="{872BDD85-24C0-4782-B2CB-A9CEA7FF0EF8}" type="presParOf" srcId="{7F62E5D4-C83D-4292-A359-AC817975341B}" destId="{7BF4E854-82E0-4F7A-A57C-C3AC9878D377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3B1FF-41E3-4931-B7C4-C3DBE474FF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D0D82D-E92D-47B9-921E-522C00719573}">
      <dgm:prSet phldrT="[Text]"/>
      <dgm:spPr/>
      <dgm:t>
        <a:bodyPr/>
        <a:lstStyle/>
        <a:p>
          <a:r>
            <a:rPr lang="en-US" dirty="0" smtClean="0"/>
            <a:t>Image-based approaches</a:t>
          </a:r>
          <a:endParaRPr lang="en-US" dirty="0"/>
        </a:p>
      </dgm:t>
    </dgm:pt>
    <dgm:pt modelId="{9D929913-2CC1-4810-AFEB-51887E64CE44}" type="parTrans" cxnId="{FF347DC1-5EB0-4C4D-BDF8-0C9E5F5894BC}">
      <dgm:prSet/>
      <dgm:spPr/>
      <dgm:t>
        <a:bodyPr/>
        <a:lstStyle/>
        <a:p>
          <a:endParaRPr lang="en-US"/>
        </a:p>
      </dgm:t>
    </dgm:pt>
    <dgm:pt modelId="{C9E056B2-A500-4EBC-A9AE-D524E5871E3E}" type="sibTrans" cxnId="{FF347DC1-5EB0-4C4D-BDF8-0C9E5F5894BC}">
      <dgm:prSet/>
      <dgm:spPr/>
      <dgm:t>
        <a:bodyPr/>
        <a:lstStyle/>
        <a:p>
          <a:endParaRPr lang="en-US"/>
        </a:p>
      </dgm:t>
    </dgm:pt>
    <dgm:pt modelId="{620CCDAB-C8AD-4E1D-8984-65D936402B78}">
      <dgm:prSet phldrT="[Text]"/>
      <dgm:spPr/>
      <dgm:t>
        <a:bodyPr/>
        <a:lstStyle/>
        <a:p>
          <a:r>
            <a:rPr lang="en-US" dirty="0" smtClean="0"/>
            <a:t>Model-based approaches</a:t>
          </a:r>
          <a:endParaRPr lang="en-US" dirty="0"/>
        </a:p>
      </dgm:t>
    </dgm:pt>
    <dgm:pt modelId="{3CB718B1-CEE5-403A-A88B-9418ED2FA233}" type="parTrans" cxnId="{29F9DAC2-1C85-40A0-9461-351E883BDF1F}">
      <dgm:prSet/>
      <dgm:spPr/>
      <dgm:t>
        <a:bodyPr/>
        <a:lstStyle/>
        <a:p>
          <a:endParaRPr lang="en-US"/>
        </a:p>
      </dgm:t>
    </dgm:pt>
    <dgm:pt modelId="{5E65F978-E05E-489C-A115-0EF03636BD22}" type="sibTrans" cxnId="{29F9DAC2-1C85-40A0-9461-351E883BDF1F}">
      <dgm:prSet/>
      <dgm:spPr/>
      <dgm:t>
        <a:bodyPr/>
        <a:lstStyle/>
        <a:p>
          <a:endParaRPr lang="en-US"/>
        </a:p>
      </dgm:t>
    </dgm:pt>
    <dgm:pt modelId="{99F6174D-4CAD-45DB-B4C7-3D3CC2D0936A}" type="pres">
      <dgm:prSet presAssocID="{DE43B1FF-41E3-4931-B7C4-C3DBE474FF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682AA8-E6EF-44D2-991D-0EDDF1506425}" type="pres">
      <dgm:prSet presAssocID="{DDD0D82D-E92D-47B9-921E-522C00719573}" presName="parentLin" presStyleCnt="0"/>
      <dgm:spPr/>
    </dgm:pt>
    <dgm:pt modelId="{5D77AAB9-44AE-4D79-81C7-413E8D0692EE}" type="pres">
      <dgm:prSet presAssocID="{DDD0D82D-E92D-47B9-921E-522C0071957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D5E3669-70CF-4C38-B5AA-A1C9CCB60167}" type="pres">
      <dgm:prSet presAssocID="{DDD0D82D-E92D-47B9-921E-522C007195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13806-2E1A-4FA1-8A7D-0258609BF052}" type="pres">
      <dgm:prSet presAssocID="{DDD0D82D-E92D-47B9-921E-522C00719573}" presName="negativeSpace" presStyleCnt="0"/>
      <dgm:spPr/>
    </dgm:pt>
    <dgm:pt modelId="{C22AAE4E-7A6A-4349-9BFC-DA647C4320C3}" type="pres">
      <dgm:prSet presAssocID="{DDD0D82D-E92D-47B9-921E-522C00719573}" presName="childText" presStyleLbl="conFgAcc1" presStyleIdx="0" presStyleCnt="2">
        <dgm:presLayoutVars>
          <dgm:bulletEnabled val="1"/>
        </dgm:presLayoutVars>
      </dgm:prSet>
      <dgm:spPr/>
    </dgm:pt>
    <dgm:pt modelId="{65BF1AA5-F2C5-4962-BDE5-C0B4F1A8AFF5}" type="pres">
      <dgm:prSet presAssocID="{C9E056B2-A500-4EBC-A9AE-D524E5871E3E}" presName="spaceBetweenRectangles" presStyleCnt="0"/>
      <dgm:spPr/>
    </dgm:pt>
    <dgm:pt modelId="{EACCCDBE-3D5C-46E7-AB60-4E9B9F84A97B}" type="pres">
      <dgm:prSet presAssocID="{620CCDAB-C8AD-4E1D-8984-65D936402B78}" presName="parentLin" presStyleCnt="0"/>
      <dgm:spPr/>
    </dgm:pt>
    <dgm:pt modelId="{39EB98D0-AC5D-48A9-8078-92029B3E8BB8}" type="pres">
      <dgm:prSet presAssocID="{620CCDAB-C8AD-4E1D-8984-65D936402B7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0E7C9AB-EF7D-4BD1-9622-6D3FD55CDDF2}" type="pres">
      <dgm:prSet presAssocID="{620CCDAB-C8AD-4E1D-8984-65D936402B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DF1B0-4921-4450-ABA0-D89E913299B4}" type="pres">
      <dgm:prSet presAssocID="{620CCDAB-C8AD-4E1D-8984-65D936402B78}" presName="negativeSpace" presStyleCnt="0"/>
      <dgm:spPr/>
    </dgm:pt>
    <dgm:pt modelId="{BA415F86-332E-4CCA-A3A1-739ED8ABF10F}" type="pres">
      <dgm:prSet presAssocID="{620CCDAB-C8AD-4E1D-8984-65D936402B78}" presName="childText" presStyleLbl="conFgAcc1" presStyleIdx="1" presStyleCnt="2" custLinFactNeighborX="980">
        <dgm:presLayoutVars>
          <dgm:bulletEnabled val="1"/>
        </dgm:presLayoutVars>
      </dgm:prSet>
      <dgm:spPr/>
    </dgm:pt>
  </dgm:ptLst>
  <dgm:cxnLst>
    <dgm:cxn modelId="{8A462AA6-2115-4C10-9F73-5E03DB8A31FA}" type="presOf" srcId="{DE43B1FF-41E3-4931-B7C4-C3DBE474FF23}" destId="{99F6174D-4CAD-45DB-B4C7-3D3CC2D0936A}" srcOrd="0" destOrd="0" presId="urn:microsoft.com/office/officeart/2005/8/layout/list1"/>
    <dgm:cxn modelId="{2DDCDAB5-6C0C-4DF6-AA84-74279088C9EE}" type="presOf" srcId="{620CCDAB-C8AD-4E1D-8984-65D936402B78}" destId="{39EB98D0-AC5D-48A9-8078-92029B3E8BB8}" srcOrd="0" destOrd="0" presId="urn:microsoft.com/office/officeart/2005/8/layout/list1"/>
    <dgm:cxn modelId="{E83F5A0D-2B8D-40C1-BC9A-4D80AA3A0CD3}" type="presOf" srcId="{DDD0D82D-E92D-47B9-921E-522C00719573}" destId="{5D77AAB9-44AE-4D79-81C7-413E8D0692EE}" srcOrd="0" destOrd="0" presId="urn:microsoft.com/office/officeart/2005/8/layout/list1"/>
    <dgm:cxn modelId="{FF347DC1-5EB0-4C4D-BDF8-0C9E5F5894BC}" srcId="{DE43B1FF-41E3-4931-B7C4-C3DBE474FF23}" destId="{DDD0D82D-E92D-47B9-921E-522C00719573}" srcOrd="0" destOrd="0" parTransId="{9D929913-2CC1-4810-AFEB-51887E64CE44}" sibTransId="{C9E056B2-A500-4EBC-A9AE-D524E5871E3E}"/>
    <dgm:cxn modelId="{29F9DAC2-1C85-40A0-9461-351E883BDF1F}" srcId="{DE43B1FF-41E3-4931-B7C4-C3DBE474FF23}" destId="{620CCDAB-C8AD-4E1D-8984-65D936402B78}" srcOrd="1" destOrd="0" parTransId="{3CB718B1-CEE5-403A-A88B-9418ED2FA233}" sibTransId="{5E65F978-E05E-489C-A115-0EF03636BD22}"/>
    <dgm:cxn modelId="{0E9D20AA-3661-4F0B-B0F6-630702975D50}" type="presOf" srcId="{DDD0D82D-E92D-47B9-921E-522C00719573}" destId="{2D5E3669-70CF-4C38-B5AA-A1C9CCB60167}" srcOrd="1" destOrd="0" presId="urn:microsoft.com/office/officeart/2005/8/layout/list1"/>
    <dgm:cxn modelId="{4D519352-E497-439A-BDC2-4B19DECA7A1E}" type="presOf" srcId="{620CCDAB-C8AD-4E1D-8984-65D936402B78}" destId="{70E7C9AB-EF7D-4BD1-9622-6D3FD55CDDF2}" srcOrd="1" destOrd="0" presId="urn:microsoft.com/office/officeart/2005/8/layout/list1"/>
    <dgm:cxn modelId="{374DFAA3-C201-4D8D-9F9E-BDFEE80A70B9}" type="presParOf" srcId="{99F6174D-4CAD-45DB-B4C7-3D3CC2D0936A}" destId="{E4682AA8-E6EF-44D2-991D-0EDDF1506425}" srcOrd="0" destOrd="0" presId="urn:microsoft.com/office/officeart/2005/8/layout/list1"/>
    <dgm:cxn modelId="{2FCDA1B8-CF43-4FEE-882C-00F6CD8CC266}" type="presParOf" srcId="{E4682AA8-E6EF-44D2-991D-0EDDF1506425}" destId="{5D77AAB9-44AE-4D79-81C7-413E8D0692EE}" srcOrd="0" destOrd="0" presId="urn:microsoft.com/office/officeart/2005/8/layout/list1"/>
    <dgm:cxn modelId="{557C5855-77B0-43AF-8ECB-D4E7F1BFF24C}" type="presParOf" srcId="{E4682AA8-E6EF-44D2-991D-0EDDF1506425}" destId="{2D5E3669-70CF-4C38-B5AA-A1C9CCB60167}" srcOrd="1" destOrd="0" presId="urn:microsoft.com/office/officeart/2005/8/layout/list1"/>
    <dgm:cxn modelId="{A80B63EB-29A5-4FB0-9014-BD1A3116E92F}" type="presParOf" srcId="{99F6174D-4CAD-45DB-B4C7-3D3CC2D0936A}" destId="{DC313806-2E1A-4FA1-8A7D-0258609BF052}" srcOrd="1" destOrd="0" presId="urn:microsoft.com/office/officeart/2005/8/layout/list1"/>
    <dgm:cxn modelId="{D0AB3DBC-19DF-412D-B1CC-3CD4355FDFAD}" type="presParOf" srcId="{99F6174D-4CAD-45DB-B4C7-3D3CC2D0936A}" destId="{C22AAE4E-7A6A-4349-9BFC-DA647C4320C3}" srcOrd="2" destOrd="0" presId="urn:microsoft.com/office/officeart/2005/8/layout/list1"/>
    <dgm:cxn modelId="{67CF861C-228B-4481-BE8F-A7EE2566CF61}" type="presParOf" srcId="{99F6174D-4CAD-45DB-B4C7-3D3CC2D0936A}" destId="{65BF1AA5-F2C5-4962-BDE5-C0B4F1A8AFF5}" srcOrd="3" destOrd="0" presId="urn:microsoft.com/office/officeart/2005/8/layout/list1"/>
    <dgm:cxn modelId="{7E5FF87D-EB05-4C10-A5A7-5CE570B58D8B}" type="presParOf" srcId="{99F6174D-4CAD-45DB-B4C7-3D3CC2D0936A}" destId="{EACCCDBE-3D5C-46E7-AB60-4E9B9F84A97B}" srcOrd="4" destOrd="0" presId="urn:microsoft.com/office/officeart/2005/8/layout/list1"/>
    <dgm:cxn modelId="{750C688A-682D-4FB6-B661-A1148CEA9482}" type="presParOf" srcId="{EACCCDBE-3D5C-46E7-AB60-4E9B9F84A97B}" destId="{39EB98D0-AC5D-48A9-8078-92029B3E8BB8}" srcOrd="0" destOrd="0" presId="urn:microsoft.com/office/officeart/2005/8/layout/list1"/>
    <dgm:cxn modelId="{B855A950-7212-4729-A0D7-283F9BD5CD9C}" type="presParOf" srcId="{EACCCDBE-3D5C-46E7-AB60-4E9B9F84A97B}" destId="{70E7C9AB-EF7D-4BD1-9622-6D3FD55CDDF2}" srcOrd="1" destOrd="0" presId="urn:microsoft.com/office/officeart/2005/8/layout/list1"/>
    <dgm:cxn modelId="{E523A6BE-9FD1-40E5-A9AC-D8A7ECF4971E}" type="presParOf" srcId="{99F6174D-4CAD-45DB-B4C7-3D3CC2D0936A}" destId="{1DFDF1B0-4921-4450-ABA0-D89E913299B4}" srcOrd="5" destOrd="0" presId="urn:microsoft.com/office/officeart/2005/8/layout/list1"/>
    <dgm:cxn modelId="{B8C60AF5-1A72-4E6F-BA33-3AF0320D3AB3}" type="presParOf" srcId="{99F6174D-4CAD-45DB-B4C7-3D3CC2D0936A}" destId="{BA415F86-332E-4CCA-A3A1-739ED8ABF10F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93556-A463-4725-A4AB-5B4F7BBB0E2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82241-BF84-4B47-B0D0-CD39510BC7AD}">
      <dgm:prSet phldrT="[Text]"/>
      <dgm:spPr/>
      <dgm:t>
        <a:bodyPr/>
        <a:lstStyle/>
        <a:p>
          <a:r>
            <a:rPr lang="en-US" dirty="0" smtClean="0"/>
            <a:t>Accents</a:t>
          </a:r>
          <a:endParaRPr lang="en-US" dirty="0"/>
        </a:p>
      </dgm:t>
    </dgm:pt>
    <dgm:pt modelId="{C754CBB2-0ECC-4650-9261-2863F08C4C8D}" type="parTrans" cxnId="{85C6DE8E-9072-45B9-ADF0-4B463D9C3921}">
      <dgm:prSet/>
      <dgm:spPr/>
      <dgm:t>
        <a:bodyPr/>
        <a:lstStyle/>
        <a:p>
          <a:endParaRPr lang="en-US"/>
        </a:p>
      </dgm:t>
    </dgm:pt>
    <dgm:pt modelId="{455BB05B-C188-44F9-B05A-481C49334E3E}" type="sibTrans" cxnId="{85C6DE8E-9072-45B9-ADF0-4B463D9C3921}">
      <dgm:prSet/>
      <dgm:spPr/>
      <dgm:t>
        <a:bodyPr/>
        <a:lstStyle/>
        <a:p>
          <a:endParaRPr lang="en-US"/>
        </a:p>
      </dgm:t>
    </dgm:pt>
    <dgm:pt modelId="{F3F01D15-9F28-42E3-8FCF-321129F8BE6F}">
      <dgm:prSet phldrT="[Text]"/>
      <dgm:spPr/>
      <dgm:t>
        <a:bodyPr/>
        <a:lstStyle/>
        <a:p>
          <a:r>
            <a:rPr lang="en-US" dirty="0" smtClean="0"/>
            <a:t>Talking speeds</a:t>
          </a:r>
          <a:endParaRPr lang="en-US" dirty="0"/>
        </a:p>
      </dgm:t>
    </dgm:pt>
    <dgm:pt modelId="{C98152CC-0908-48F8-9519-5A04567F628D}" type="parTrans" cxnId="{F8435EE7-2A26-411B-AC6A-6C3C8CCD336C}">
      <dgm:prSet/>
      <dgm:spPr/>
      <dgm:t>
        <a:bodyPr/>
        <a:lstStyle/>
        <a:p>
          <a:endParaRPr lang="en-US"/>
        </a:p>
      </dgm:t>
    </dgm:pt>
    <dgm:pt modelId="{DB95699C-8E4D-45DE-BC28-07C7C5675BD6}" type="sibTrans" cxnId="{F8435EE7-2A26-411B-AC6A-6C3C8CCD336C}">
      <dgm:prSet/>
      <dgm:spPr/>
      <dgm:t>
        <a:bodyPr/>
        <a:lstStyle/>
        <a:p>
          <a:endParaRPr lang="en-US"/>
        </a:p>
      </dgm:t>
    </dgm:pt>
    <dgm:pt modelId="{E91C3780-2B16-46F1-8FC2-08AF1D819688}">
      <dgm:prSet phldrT="[Text]"/>
      <dgm:spPr/>
      <dgm:t>
        <a:bodyPr/>
        <a:lstStyle/>
        <a:p>
          <a:r>
            <a:rPr lang="en-US" dirty="0" smtClean="0"/>
            <a:t>Skin color</a:t>
          </a:r>
          <a:endParaRPr lang="en-US" dirty="0"/>
        </a:p>
      </dgm:t>
    </dgm:pt>
    <dgm:pt modelId="{389422AD-080C-4EAA-9D60-082F0171748F}" type="parTrans" cxnId="{4B73083D-3198-49B7-942F-D36CA458DC9A}">
      <dgm:prSet/>
      <dgm:spPr/>
      <dgm:t>
        <a:bodyPr/>
        <a:lstStyle/>
        <a:p>
          <a:endParaRPr lang="en-US"/>
        </a:p>
      </dgm:t>
    </dgm:pt>
    <dgm:pt modelId="{8E55D671-F669-4D48-9708-F93E212D7051}" type="sibTrans" cxnId="{4B73083D-3198-49B7-942F-D36CA458DC9A}">
      <dgm:prSet/>
      <dgm:spPr/>
      <dgm:t>
        <a:bodyPr/>
        <a:lstStyle/>
        <a:p>
          <a:endParaRPr lang="en-US"/>
        </a:p>
      </dgm:t>
    </dgm:pt>
    <dgm:pt modelId="{93BEACD3-F936-4999-83FB-0577B868BFFB}">
      <dgm:prSet phldrT="[Text]"/>
      <dgm:spPr/>
      <dgm:t>
        <a:bodyPr/>
        <a:lstStyle/>
        <a:p>
          <a:r>
            <a:rPr lang="en-US" dirty="0" smtClean="0"/>
            <a:t>Lip shapes</a:t>
          </a:r>
          <a:endParaRPr lang="en-US" dirty="0"/>
        </a:p>
      </dgm:t>
    </dgm:pt>
    <dgm:pt modelId="{D56F3ED4-E805-4EB1-A969-8EE111837997}" type="parTrans" cxnId="{4342D624-3EAD-4AB9-A459-C157B59A10D9}">
      <dgm:prSet/>
      <dgm:spPr/>
      <dgm:t>
        <a:bodyPr/>
        <a:lstStyle/>
        <a:p>
          <a:endParaRPr lang="en-US"/>
        </a:p>
      </dgm:t>
    </dgm:pt>
    <dgm:pt modelId="{FF514E68-8592-4E60-9153-C70E12AB2D0B}" type="sibTrans" cxnId="{4342D624-3EAD-4AB9-A459-C157B59A10D9}">
      <dgm:prSet/>
      <dgm:spPr/>
      <dgm:t>
        <a:bodyPr/>
        <a:lstStyle/>
        <a:p>
          <a:endParaRPr lang="en-US"/>
        </a:p>
      </dgm:t>
    </dgm:pt>
    <dgm:pt modelId="{3DC37285-ECE6-4BDE-9A5A-E4A34F07793B}">
      <dgm:prSet phldrT="[Text]"/>
      <dgm:spPr/>
      <dgm:t>
        <a:bodyPr/>
        <a:lstStyle/>
        <a:p>
          <a:r>
            <a:rPr lang="en-US" dirty="0" smtClean="0"/>
            <a:t>Illumination conditions</a:t>
          </a:r>
          <a:endParaRPr lang="en-US" dirty="0"/>
        </a:p>
      </dgm:t>
    </dgm:pt>
    <dgm:pt modelId="{2162EFC6-AC92-4BBA-877C-8A7B7067125D}" type="parTrans" cxnId="{98C3C5C2-795C-4C1F-B47C-34F60159F25A}">
      <dgm:prSet/>
      <dgm:spPr/>
      <dgm:t>
        <a:bodyPr/>
        <a:lstStyle/>
        <a:p>
          <a:endParaRPr lang="en-US"/>
        </a:p>
      </dgm:t>
    </dgm:pt>
    <dgm:pt modelId="{9FA81964-87B9-4E8F-A49F-098CD5C2D535}" type="sibTrans" cxnId="{98C3C5C2-795C-4C1F-B47C-34F60159F25A}">
      <dgm:prSet/>
      <dgm:spPr/>
      <dgm:t>
        <a:bodyPr/>
        <a:lstStyle/>
        <a:p>
          <a:endParaRPr lang="en-US"/>
        </a:p>
      </dgm:t>
    </dgm:pt>
    <dgm:pt modelId="{DC95DB48-83D6-4448-9CE7-8CA55E48C369}">
      <dgm:prSet phldrT="[Text]"/>
      <dgm:spPr/>
      <dgm:t>
        <a:bodyPr/>
        <a:lstStyle/>
        <a:p>
          <a:r>
            <a:rPr lang="en-US" dirty="0" smtClean="0"/>
            <a:t>Confusing recognition tasks</a:t>
          </a:r>
          <a:endParaRPr lang="en-US" dirty="0"/>
        </a:p>
      </dgm:t>
    </dgm:pt>
    <dgm:pt modelId="{6DC47442-3BD9-4F33-938E-3DF78D8060FF}" type="parTrans" cxnId="{29CF6B5F-F5EE-4962-98A5-6E9BA69694B1}">
      <dgm:prSet/>
      <dgm:spPr/>
      <dgm:t>
        <a:bodyPr/>
        <a:lstStyle/>
        <a:p>
          <a:endParaRPr lang="en-US"/>
        </a:p>
      </dgm:t>
    </dgm:pt>
    <dgm:pt modelId="{C57EB6ED-52B5-4882-BE71-B55327DB1DEF}" type="sibTrans" cxnId="{29CF6B5F-F5EE-4962-98A5-6E9BA69694B1}">
      <dgm:prSet/>
      <dgm:spPr/>
      <dgm:t>
        <a:bodyPr/>
        <a:lstStyle/>
        <a:p>
          <a:endParaRPr lang="en-US"/>
        </a:p>
      </dgm:t>
    </dgm:pt>
    <dgm:pt modelId="{BB771761-4876-48B0-8BF7-0B025681BC24}">
      <dgm:prSet phldrT="[Text]"/>
      <dgm:spPr/>
      <dgm:t>
        <a:bodyPr/>
        <a:lstStyle/>
        <a:p>
          <a:r>
            <a:rPr lang="en-US" dirty="0" smtClean="0"/>
            <a:t>Facial hair</a:t>
          </a:r>
          <a:endParaRPr lang="en-US" dirty="0"/>
        </a:p>
      </dgm:t>
    </dgm:pt>
    <dgm:pt modelId="{3898629C-2BE5-49AF-8B50-FF1FDA2E6EBC}" type="parTrans" cxnId="{2E98B8BA-FFDB-4DB9-80E8-04D8F63D7369}">
      <dgm:prSet/>
      <dgm:spPr/>
      <dgm:t>
        <a:bodyPr/>
        <a:lstStyle/>
        <a:p>
          <a:endParaRPr lang="en-US"/>
        </a:p>
      </dgm:t>
    </dgm:pt>
    <dgm:pt modelId="{0026B092-5B6C-4783-B41F-087D9782B44B}" type="sibTrans" cxnId="{2E98B8BA-FFDB-4DB9-80E8-04D8F63D7369}">
      <dgm:prSet/>
      <dgm:spPr/>
      <dgm:t>
        <a:bodyPr/>
        <a:lstStyle/>
        <a:p>
          <a:endParaRPr lang="en-US"/>
        </a:p>
      </dgm:t>
    </dgm:pt>
    <dgm:pt modelId="{88218FA0-3940-4844-8A21-349BF8C9D288}" type="pres">
      <dgm:prSet presAssocID="{F1B93556-A463-4725-A4AB-5B4F7BBB0E2C}" presName="linearFlow" presStyleCnt="0">
        <dgm:presLayoutVars>
          <dgm:dir/>
          <dgm:resizeHandles val="exact"/>
        </dgm:presLayoutVars>
      </dgm:prSet>
      <dgm:spPr/>
    </dgm:pt>
    <dgm:pt modelId="{92EED6C3-6C98-4CD4-ABF5-9FC364D77F99}" type="pres">
      <dgm:prSet presAssocID="{10D82241-BF84-4B47-B0D0-CD39510BC7AD}" presName="composite" presStyleCnt="0"/>
      <dgm:spPr/>
    </dgm:pt>
    <dgm:pt modelId="{BDE5D84E-3500-4FAC-B0AB-3662F3059DE8}" type="pres">
      <dgm:prSet presAssocID="{10D82241-BF84-4B47-B0D0-CD39510BC7AD}" presName="imgShp" presStyleLbl="fgImgPlace1" presStyleIdx="0" presStyleCnt="7"/>
      <dgm:spPr/>
    </dgm:pt>
    <dgm:pt modelId="{6A1EA720-48C1-48EE-9F20-33F4557637E4}" type="pres">
      <dgm:prSet presAssocID="{10D82241-BF84-4B47-B0D0-CD39510BC7AD}" presName="txShp" presStyleLbl="node1" presStyleIdx="0" presStyleCnt="7">
        <dgm:presLayoutVars>
          <dgm:bulletEnabled val="1"/>
        </dgm:presLayoutVars>
      </dgm:prSet>
      <dgm:spPr/>
    </dgm:pt>
    <dgm:pt modelId="{C9A106D7-9FAD-45FF-8D6E-38D8A2B5CE4C}" type="pres">
      <dgm:prSet presAssocID="{455BB05B-C188-44F9-B05A-481C49334E3E}" presName="spacing" presStyleCnt="0"/>
      <dgm:spPr/>
    </dgm:pt>
    <dgm:pt modelId="{9591EAE0-A4C6-4182-8A5E-13CF67AC04AA}" type="pres">
      <dgm:prSet presAssocID="{F3F01D15-9F28-42E3-8FCF-321129F8BE6F}" presName="composite" presStyleCnt="0"/>
      <dgm:spPr/>
    </dgm:pt>
    <dgm:pt modelId="{ED129F63-C28E-4F8E-A5CA-A4D4C9FF89E0}" type="pres">
      <dgm:prSet presAssocID="{F3F01D15-9F28-42E3-8FCF-321129F8BE6F}" presName="imgShp" presStyleLbl="fgImgPlace1" presStyleIdx="1" presStyleCnt="7"/>
      <dgm:spPr/>
    </dgm:pt>
    <dgm:pt modelId="{2F580A2E-4043-411A-85DC-707AC041FCB4}" type="pres">
      <dgm:prSet presAssocID="{F3F01D15-9F28-42E3-8FCF-321129F8BE6F}" presName="txShp" presStyleLbl="node1" presStyleIdx="1" presStyleCnt="7">
        <dgm:presLayoutVars>
          <dgm:bulletEnabled val="1"/>
        </dgm:presLayoutVars>
      </dgm:prSet>
      <dgm:spPr/>
    </dgm:pt>
    <dgm:pt modelId="{5039022E-4766-43D1-B249-9BB426B24927}" type="pres">
      <dgm:prSet presAssocID="{DB95699C-8E4D-45DE-BC28-07C7C5675BD6}" presName="spacing" presStyleCnt="0"/>
      <dgm:spPr/>
    </dgm:pt>
    <dgm:pt modelId="{C6474F8D-E285-455E-9FFD-A6D7849223BF}" type="pres">
      <dgm:prSet presAssocID="{E91C3780-2B16-46F1-8FC2-08AF1D819688}" presName="composite" presStyleCnt="0"/>
      <dgm:spPr/>
    </dgm:pt>
    <dgm:pt modelId="{5CCD6371-EFF1-41CC-BAE7-497063897FDA}" type="pres">
      <dgm:prSet presAssocID="{E91C3780-2B16-46F1-8FC2-08AF1D819688}" presName="imgShp" presStyleLbl="fgImgPlace1" presStyleIdx="2" presStyleCnt="7"/>
      <dgm:spPr/>
    </dgm:pt>
    <dgm:pt modelId="{E4DDF7F0-3B92-4B8F-8E3D-A4C2D1758902}" type="pres">
      <dgm:prSet presAssocID="{E91C3780-2B16-46F1-8FC2-08AF1D81968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9C82C-0142-461B-BD6A-4653D73DF6FB}" type="pres">
      <dgm:prSet presAssocID="{8E55D671-F669-4D48-9708-F93E212D7051}" presName="spacing" presStyleCnt="0"/>
      <dgm:spPr/>
    </dgm:pt>
    <dgm:pt modelId="{146F6504-97F0-40C2-96BC-B357BB26B560}" type="pres">
      <dgm:prSet presAssocID="{93BEACD3-F936-4999-83FB-0577B868BFFB}" presName="composite" presStyleCnt="0"/>
      <dgm:spPr/>
    </dgm:pt>
    <dgm:pt modelId="{164C8B8A-4AD7-41D8-96FD-5CCEBCF5C345}" type="pres">
      <dgm:prSet presAssocID="{93BEACD3-F936-4999-83FB-0577B868BFFB}" presName="imgShp" presStyleLbl="fgImgPlace1" presStyleIdx="3" presStyleCnt="7"/>
      <dgm:spPr/>
    </dgm:pt>
    <dgm:pt modelId="{B2F35C7A-DEC2-47E7-B0F9-87CAE9D8960A}" type="pres">
      <dgm:prSet presAssocID="{93BEACD3-F936-4999-83FB-0577B868BFFB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CAC3E-C633-4D0C-BE5B-AE506DD48C5D}" type="pres">
      <dgm:prSet presAssocID="{FF514E68-8592-4E60-9153-C70E12AB2D0B}" presName="spacing" presStyleCnt="0"/>
      <dgm:spPr/>
    </dgm:pt>
    <dgm:pt modelId="{EFC44453-FE63-4392-93E8-FADEBD114D36}" type="pres">
      <dgm:prSet presAssocID="{3DC37285-ECE6-4BDE-9A5A-E4A34F07793B}" presName="composite" presStyleCnt="0"/>
      <dgm:spPr/>
    </dgm:pt>
    <dgm:pt modelId="{E805D314-C1DD-4E99-885D-8A41CB33465B}" type="pres">
      <dgm:prSet presAssocID="{3DC37285-ECE6-4BDE-9A5A-E4A34F07793B}" presName="imgShp" presStyleLbl="fgImgPlace1" presStyleIdx="4" presStyleCnt="7"/>
      <dgm:spPr/>
    </dgm:pt>
    <dgm:pt modelId="{2989AA82-3497-42B9-86B9-4FA1B1ED1782}" type="pres">
      <dgm:prSet presAssocID="{3DC37285-ECE6-4BDE-9A5A-E4A34F07793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E5302-71BE-4E18-AAAB-29342C0205D8}" type="pres">
      <dgm:prSet presAssocID="{9FA81964-87B9-4E8F-A49F-098CD5C2D535}" presName="spacing" presStyleCnt="0"/>
      <dgm:spPr/>
    </dgm:pt>
    <dgm:pt modelId="{52A19D2E-E488-4A7A-9108-2D4C70D46612}" type="pres">
      <dgm:prSet presAssocID="{DC95DB48-83D6-4448-9CE7-8CA55E48C369}" presName="composite" presStyleCnt="0"/>
      <dgm:spPr/>
    </dgm:pt>
    <dgm:pt modelId="{F2E170D8-A17D-4DCB-B307-6422DEE6C69F}" type="pres">
      <dgm:prSet presAssocID="{DC95DB48-83D6-4448-9CE7-8CA55E48C369}" presName="imgShp" presStyleLbl="fgImgPlace1" presStyleIdx="5" presStyleCnt="7"/>
      <dgm:spPr/>
    </dgm:pt>
    <dgm:pt modelId="{AB3C7553-F46F-469E-8685-2D0CCCEBAA62}" type="pres">
      <dgm:prSet presAssocID="{DC95DB48-83D6-4448-9CE7-8CA55E48C369}" presName="txShp" presStyleLbl="node1" presStyleIdx="5" presStyleCnt="7">
        <dgm:presLayoutVars>
          <dgm:bulletEnabled val="1"/>
        </dgm:presLayoutVars>
      </dgm:prSet>
      <dgm:spPr/>
    </dgm:pt>
    <dgm:pt modelId="{FB13E588-FABC-4E8E-8E18-3CCB6AFD15E7}" type="pres">
      <dgm:prSet presAssocID="{C57EB6ED-52B5-4882-BE71-B55327DB1DEF}" presName="spacing" presStyleCnt="0"/>
      <dgm:spPr/>
    </dgm:pt>
    <dgm:pt modelId="{F0C5A8C8-1205-4B7E-AAC0-4ECC9ED7BB04}" type="pres">
      <dgm:prSet presAssocID="{BB771761-4876-48B0-8BF7-0B025681BC24}" presName="composite" presStyleCnt="0"/>
      <dgm:spPr/>
    </dgm:pt>
    <dgm:pt modelId="{90669D29-DB74-4AAD-B596-56A3F70287AB}" type="pres">
      <dgm:prSet presAssocID="{BB771761-4876-48B0-8BF7-0B025681BC24}" presName="imgShp" presStyleLbl="fgImgPlace1" presStyleIdx="6" presStyleCnt="7"/>
      <dgm:spPr/>
    </dgm:pt>
    <dgm:pt modelId="{6700AAA9-D933-41FE-8C31-FEDC81E158F0}" type="pres">
      <dgm:prSet presAssocID="{BB771761-4876-48B0-8BF7-0B025681BC24}" presName="txShp" presStyleLbl="node1" presStyleIdx="6" presStyleCnt="7">
        <dgm:presLayoutVars>
          <dgm:bulletEnabled val="1"/>
        </dgm:presLayoutVars>
      </dgm:prSet>
      <dgm:spPr/>
    </dgm:pt>
  </dgm:ptLst>
  <dgm:cxnLst>
    <dgm:cxn modelId="{3DA6A743-59E5-4BC2-93C1-D2FBCA36FAF3}" type="presOf" srcId="{3DC37285-ECE6-4BDE-9A5A-E4A34F07793B}" destId="{2989AA82-3497-42B9-86B9-4FA1B1ED1782}" srcOrd="0" destOrd="0" presId="urn:microsoft.com/office/officeart/2005/8/layout/vList3"/>
    <dgm:cxn modelId="{2E98B8BA-FFDB-4DB9-80E8-04D8F63D7369}" srcId="{F1B93556-A463-4725-A4AB-5B4F7BBB0E2C}" destId="{BB771761-4876-48B0-8BF7-0B025681BC24}" srcOrd="6" destOrd="0" parTransId="{3898629C-2BE5-49AF-8B50-FF1FDA2E6EBC}" sibTransId="{0026B092-5B6C-4783-B41F-087D9782B44B}"/>
    <dgm:cxn modelId="{4342D624-3EAD-4AB9-A459-C157B59A10D9}" srcId="{F1B93556-A463-4725-A4AB-5B4F7BBB0E2C}" destId="{93BEACD3-F936-4999-83FB-0577B868BFFB}" srcOrd="3" destOrd="0" parTransId="{D56F3ED4-E805-4EB1-A969-8EE111837997}" sibTransId="{FF514E68-8592-4E60-9153-C70E12AB2D0B}"/>
    <dgm:cxn modelId="{4B73083D-3198-49B7-942F-D36CA458DC9A}" srcId="{F1B93556-A463-4725-A4AB-5B4F7BBB0E2C}" destId="{E91C3780-2B16-46F1-8FC2-08AF1D819688}" srcOrd="2" destOrd="0" parTransId="{389422AD-080C-4EAA-9D60-082F0171748F}" sibTransId="{8E55D671-F669-4D48-9708-F93E212D7051}"/>
    <dgm:cxn modelId="{29CF6B5F-F5EE-4962-98A5-6E9BA69694B1}" srcId="{F1B93556-A463-4725-A4AB-5B4F7BBB0E2C}" destId="{DC95DB48-83D6-4448-9CE7-8CA55E48C369}" srcOrd="5" destOrd="0" parTransId="{6DC47442-3BD9-4F33-938E-3DF78D8060FF}" sibTransId="{C57EB6ED-52B5-4882-BE71-B55327DB1DEF}"/>
    <dgm:cxn modelId="{85C6DE8E-9072-45B9-ADF0-4B463D9C3921}" srcId="{F1B93556-A463-4725-A4AB-5B4F7BBB0E2C}" destId="{10D82241-BF84-4B47-B0D0-CD39510BC7AD}" srcOrd="0" destOrd="0" parTransId="{C754CBB2-0ECC-4650-9261-2863F08C4C8D}" sibTransId="{455BB05B-C188-44F9-B05A-481C49334E3E}"/>
    <dgm:cxn modelId="{1A7C98C7-0A2D-41E6-9401-B9224FF7F9D7}" type="presOf" srcId="{93BEACD3-F936-4999-83FB-0577B868BFFB}" destId="{B2F35C7A-DEC2-47E7-B0F9-87CAE9D8960A}" srcOrd="0" destOrd="0" presId="urn:microsoft.com/office/officeart/2005/8/layout/vList3"/>
    <dgm:cxn modelId="{F0116A17-E812-48F0-98D1-D968CF576A2B}" type="presOf" srcId="{E91C3780-2B16-46F1-8FC2-08AF1D819688}" destId="{E4DDF7F0-3B92-4B8F-8E3D-A4C2D1758902}" srcOrd="0" destOrd="0" presId="urn:microsoft.com/office/officeart/2005/8/layout/vList3"/>
    <dgm:cxn modelId="{869E05C2-E5E9-46EE-A3CD-A5213FFE2107}" type="presOf" srcId="{DC95DB48-83D6-4448-9CE7-8CA55E48C369}" destId="{AB3C7553-F46F-469E-8685-2D0CCCEBAA62}" srcOrd="0" destOrd="0" presId="urn:microsoft.com/office/officeart/2005/8/layout/vList3"/>
    <dgm:cxn modelId="{98C3C5C2-795C-4C1F-B47C-34F60159F25A}" srcId="{F1B93556-A463-4725-A4AB-5B4F7BBB0E2C}" destId="{3DC37285-ECE6-4BDE-9A5A-E4A34F07793B}" srcOrd="4" destOrd="0" parTransId="{2162EFC6-AC92-4BBA-877C-8A7B7067125D}" sibTransId="{9FA81964-87B9-4E8F-A49F-098CD5C2D535}"/>
    <dgm:cxn modelId="{575B6F1E-F105-4E5E-8C21-9C62C0C17B44}" type="presOf" srcId="{BB771761-4876-48B0-8BF7-0B025681BC24}" destId="{6700AAA9-D933-41FE-8C31-FEDC81E158F0}" srcOrd="0" destOrd="0" presId="urn:microsoft.com/office/officeart/2005/8/layout/vList3"/>
    <dgm:cxn modelId="{44F62D33-CC65-4E8A-98D5-910BD557C54C}" type="presOf" srcId="{F3F01D15-9F28-42E3-8FCF-321129F8BE6F}" destId="{2F580A2E-4043-411A-85DC-707AC041FCB4}" srcOrd="0" destOrd="0" presId="urn:microsoft.com/office/officeart/2005/8/layout/vList3"/>
    <dgm:cxn modelId="{F8435EE7-2A26-411B-AC6A-6C3C8CCD336C}" srcId="{F1B93556-A463-4725-A4AB-5B4F7BBB0E2C}" destId="{F3F01D15-9F28-42E3-8FCF-321129F8BE6F}" srcOrd="1" destOrd="0" parTransId="{C98152CC-0908-48F8-9519-5A04567F628D}" sibTransId="{DB95699C-8E4D-45DE-BC28-07C7C5675BD6}"/>
    <dgm:cxn modelId="{D2D39EE8-4BDB-4C48-A0E5-B89B82E83051}" type="presOf" srcId="{F1B93556-A463-4725-A4AB-5B4F7BBB0E2C}" destId="{88218FA0-3940-4844-8A21-349BF8C9D288}" srcOrd="0" destOrd="0" presId="urn:microsoft.com/office/officeart/2005/8/layout/vList3"/>
    <dgm:cxn modelId="{E6FBEF1A-3737-43D2-813B-B9C033B0DDAB}" type="presOf" srcId="{10D82241-BF84-4B47-B0D0-CD39510BC7AD}" destId="{6A1EA720-48C1-48EE-9F20-33F4557637E4}" srcOrd="0" destOrd="0" presId="urn:microsoft.com/office/officeart/2005/8/layout/vList3"/>
    <dgm:cxn modelId="{1FB12948-09F2-4A79-827B-5F98E7E639D8}" type="presParOf" srcId="{88218FA0-3940-4844-8A21-349BF8C9D288}" destId="{92EED6C3-6C98-4CD4-ABF5-9FC364D77F99}" srcOrd="0" destOrd="0" presId="urn:microsoft.com/office/officeart/2005/8/layout/vList3"/>
    <dgm:cxn modelId="{9EA2C883-2EA3-48EE-9834-EB6760BE3EC7}" type="presParOf" srcId="{92EED6C3-6C98-4CD4-ABF5-9FC364D77F99}" destId="{BDE5D84E-3500-4FAC-B0AB-3662F3059DE8}" srcOrd="0" destOrd="0" presId="urn:microsoft.com/office/officeart/2005/8/layout/vList3"/>
    <dgm:cxn modelId="{D5ABC85B-9B5E-4842-B50D-33A5F001DCE4}" type="presParOf" srcId="{92EED6C3-6C98-4CD4-ABF5-9FC364D77F99}" destId="{6A1EA720-48C1-48EE-9F20-33F4557637E4}" srcOrd="1" destOrd="0" presId="urn:microsoft.com/office/officeart/2005/8/layout/vList3"/>
    <dgm:cxn modelId="{CAD547BA-2AC2-40E2-84B7-E08C68CFE1C6}" type="presParOf" srcId="{88218FA0-3940-4844-8A21-349BF8C9D288}" destId="{C9A106D7-9FAD-45FF-8D6E-38D8A2B5CE4C}" srcOrd="1" destOrd="0" presId="urn:microsoft.com/office/officeart/2005/8/layout/vList3"/>
    <dgm:cxn modelId="{692A9450-D315-4F22-9A69-731ACD9F3597}" type="presParOf" srcId="{88218FA0-3940-4844-8A21-349BF8C9D288}" destId="{9591EAE0-A4C6-4182-8A5E-13CF67AC04AA}" srcOrd="2" destOrd="0" presId="urn:microsoft.com/office/officeart/2005/8/layout/vList3"/>
    <dgm:cxn modelId="{12F90B28-EAF8-409B-9509-46E29E91E384}" type="presParOf" srcId="{9591EAE0-A4C6-4182-8A5E-13CF67AC04AA}" destId="{ED129F63-C28E-4F8E-A5CA-A4D4C9FF89E0}" srcOrd="0" destOrd="0" presId="urn:microsoft.com/office/officeart/2005/8/layout/vList3"/>
    <dgm:cxn modelId="{C58F987C-FBF5-40F2-88A1-27FF810908B5}" type="presParOf" srcId="{9591EAE0-A4C6-4182-8A5E-13CF67AC04AA}" destId="{2F580A2E-4043-411A-85DC-707AC041FCB4}" srcOrd="1" destOrd="0" presId="urn:microsoft.com/office/officeart/2005/8/layout/vList3"/>
    <dgm:cxn modelId="{858AE996-4B88-47FE-B25B-440DC4C3066C}" type="presParOf" srcId="{88218FA0-3940-4844-8A21-349BF8C9D288}" destId="{5039022E-4766-43D1-B249-9BB426B24927}" srcOrd="3" destOrd="0" presId="urn:microsoft.com/office/officeart/2005/8/layout/vList3"/>
    <dgm:cxn modelId="{02F275CA-E81E-4E0F-A7EA-27532573AEB7}" type="presParOf" srcId="{88218FA0-3940-4844-8A21-349BF8C9D288}" destId="{C6474F8D-E285-455E-9FFD-A6D7849223BF}" srcOrd="4" destOrd="0" presId="urn:microsoft.com/office/officeart/2005/8/layout/vList3"/>
    <dgm:cxn modelId="{5E17859E-AB7F-4295-88BC-4E09559399F9}" type="presParOf" srcId="{C6474F8D-E285-455E-9FFD-A6D7849223BF}" destId="{5CCD6371-EFF1-41CC-BAE7-497063897FDA}" srcOrd="0" destOrd="0" presId="urn:microsoft.com/office/officeart/2005/8/layout/vList3"/>
    <dgm:cxn modelId="{C0914F19-2EF2-44F0-BCD5-A47FE65E8CAE}" type="presParOf" srcId="{C6474F8D-E285-455E-9FFD-A6D7849223BF}" destId="{E4DDF7F0-3B92-4B8F-8E3D-A4C2D1758902}" srcOrd="1" destOrd="0" presId="urn:microsoft.com/office/officeart/2005/8/layout/vList3"/>
    <dgm:cxn modelId="{FC7CB0F7-D61A-4FCA-AA56-2B924F194327}" type="presParOf" srcId="{88218FA0-3940-4844-8A21-349BF8C9D288}" destId="{C169C82C-0142-461B-BD6A-4653D73DF6FB}" srcOrd="5" destOrd="0" presId="urn:microsoft.com/office/officeart/2005/8/layout/vList3"/>
    <dgm:cxn modelId="{D3922C22-A97D-4FFA-AC3E-2DBED2C12BDD}" type="presParOf" srcId="{88218FA0-3940-4844-8A21-349BF8C9D288}" destId="{146F6504-97F0-40C2-96BC-B357BB26B560}" srcOrd="6" destOrd="0" presId="urn:microsoft.com/office/officeart/2005/8/layout/vList3"/>
    <dgm:cxn modelId="{C3EF2A2B-6AF5-4566-B1DE-47BAED9A389F}" type="presParOf" srcId="{146F6504-97F0-40C2-96BC-B357BB26B560}" destId="{164C8B8A-4AD7-41D8-96FD-5CCEBCF5C345}" srcOrd="0" destOrd="0" presId="urn:microsoft.com/office/officeart/2005/8/layout/vList3"/>
    <dgm:cxn modelId="{B9DA6194-422C-4A24-B3A1-10ABB885A489}" type="presParOf" srcId="{146F6504-97F0-40C2-96BC-B357BB26B560}" destId="{B2F35C7A-DEC2-47E7-B0F9-87CAE9D8960A}" srcOrd="1" destOrd="0" presId="urn:microsoft.com/office/officeart/2005/8/layout/vList3"/>
    <dgm:cxn modelId="{1AD96D0A-D816-4443-87B8-B5D22FF24F2B}" type="presParOf" srcId="{88218FA0-3940-4844-8A21-349BF8C9D288}" destId="{BBECAC3E-C633-4D0C-BE5B-AE506DD48C5D}" srcOrd="7" destOrd="0" presId="urn:microsoft.com/office/officeart/2005/8/layout/vList3"/>
    <dgm:cxn modelId="{13BCBE6D-221B-4603-8D70-7972B84EF141}" type="presParOf" srcId="{88218FA0-3940-4844-8A21-349BF8C9D288}" destId="{EFC44453-FE63-4392-93E8-FADEBD114D36}" srcOrd="8" destOrd="0" presId="urn:microsoft.com/office/officeart/2005/8/layout/vList3"/>
    <dgm:cxn modelId="{10BE8000-A235-45FB-A84C-75FAECBF67D0}" type="presParOf" srcId="{EFC44453-FE63-4392-93E8-FADEBD114D36}" destId="{E805D314-C1DD-4E99-885D-8A41CB33465B}" srcOrd="0" destOrd="0" presId="urn:microsoft.com/office/officeart/2005/8/layout/vList3"/>
    <dgm:cxn modelId="{B54F7067-2ED0-4420-A056-7F69CA103BB0}" type="presParOf" srcId="{EFC44453-FE63-4392-93E8-FADEBD114D36}" destId="{2989AA82-3497-42B9-86B9-4FA1B1ED1782}" srcOrd="1" destOrd="0" presId="urn:microsoft.com/office/officeart/2005/8/layout/vList3"/>
    <dgm:cxn modelId="{60123B09-24DA-4F34-B223-4197F926EB88}" type="presParOf" srcId="{88218FA0-3940-4844-8A21-349BF8C9D288}" destId="{8E5E5302-71BE-4E18-AAAB-29342C0205D8}" srcOrd="9" destOrd="0" presId="urn:microsoft.com/office/officeart/2005/8/layout/vList3"/>
    <dgm:cxn modelId="{A824FADC-01F9-4791-BAB1-4D3B9D9E252F}" type="presParOf" srcId="{88218FA0-3940-4844-8A21-349BF8C9D288}" destId="{52A19D2E-E488-4A7A-9108-2D4C70D46612}" srcOrd="10" destOrd="0" presId="urn:microsoft.com/office/officeart/2005/8/layout/vList3"/>
    <dgm:cxn modelId="{2AC2D2C0-348F-4844-A5D9-91722009DA9E}" type="presParOf" srcId="{52A19D2E-E488-4A7A-9108-2D4C70D46612}" destId="{F2E170D8-A17D-4DCB-B307-6422DEE6C69F}" srcOrd="0" destOrd="0" presId="urn:microsoft.com/office/officeart/2005/8/layout/vList3"/>
    <dgm:cxn modelId="{9171F33A-733A-4EAD-A133-F0B694A3344A}" type="presParOf" srcId="{52A19D2E-E488-4A7A-9108-2D4C70D46612}" destId="{AB3C7553-F46F-469E-8685-2D0CCCEBAA62}" srcOrd="1" destOrd="0" presId="urn:microsoft.com/office/officeart/2005/8/layout/vList3"/>
    <dgm:cxn modelId="{8B307650-068F-4083-8005-357D831B2F0E}" type="presParOf" srcId="{88218FA0-3940-4844-8A21-349BF8C9D288}" destId="{FB13E588-FABC-4E8E-8E18-3CCB6AFD15E7}" srcOrd="11" destOrd="0" presId="urn:microsoft.com/office/officeart/2005/8/layout/vList3"/>
    <dgm:cxn modelId="{34D2DE6C-3B1C-4001-A506-1145EE51C713}" type="presParOf" srcId="{88218FA0-3940-4844-8A21-349BF8C9D288}" destId="{F0C5A8C8-1205-4B7E-AAC0-4ECC9ED7BB04}" srcOrd="12" destOrd="0" presId="urn:microsoft.com/office/officeart/2005/8/layout/vList3"/>
    <dgm:cxn modelId="{D390D7EC-9E68-4E10-8BA9-82CC08ACF151}" type="presParOf" srcId="{F0C5A8C8-1205-4B7E-AAC0-4ECC9ED7BB04}" destId="{90669D29-DB74-4AAD-B596-56A3F70287AB}" srcOrd="0" destOrd="0" presId="urn:microsoft.com/office/officeart/2005/8/layout/vList3"/>
    <dgm:cxn modelId="{D2939645-76B9-4EC0-91EE-7E3B2D0D978D}" type="presParOf" srcId="{F0C5A8C8-1205-4B7E-AAC0-4ECC9ED7BB04}" destId="{6700AAA9-D933-41FE-8C31-FEDC81E158F0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42A48-4BAF-4E33-913E-786AF37614F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5F06A65A-E8FD-4D43-9C0E-A7A974AA76C1}">
      <dgm:prSet phldrT="[Text]" custT="1"/>
      <dgm:spPr/>
      <dgm:t>
        <a:bodyPr/>
        <a:lstStyle/>
        <a:p>
          <a:r>
            <a:rPr lang="en-US" sz="3200" dirty="0" smtClean="0"/>
            <a:t>Visible speech</a:t>
          </a:r>
          <a:endParaRPr lang="en-US" sz="3200" dirty="0"/>
        </a:p>
      </dgm:t>
    </dgm:pt>
    <dgm:pt modelId="{6E6B67B3-3C64-4F7A-8FE5-17D49F66A067}" type="parTrans" cxnId="{FA3767AC-24B3-4010-83EA-AD5805DE7251}">
      <dgm:prSet/>
      <dgm:spPr/>
      <dgm:t>
        <a:bodyPr/>
        <a:lstStyle/>
        <a:p>
          <a:endParaRPr lang="en-US"/>
        </a:p>
      </dgm:t>
    </dgm:pt>
    <dgm:pt modelId="{AD81B55A-23C1-40E1-BFBA-7BDE15390BED}" type="sibTrans" cxnId="{FA3767AC-24B3-4010-83EA-AD5805DE7251}">
      <dgm:prSet/>
      <dgm:spPr/>
      <dgm:t>
        <a:bodyPr/>
        <a:lstStyle/>
        <a:p>
          <a:endParaRPr lang="en-US"/>
        </a:p>
      </dgm:t>
    </dgm:pt>
    <dgm:pt modelId="{A65F7149-5416-493E-BCA2-6187E00D9A2A}">
      <dgm:prSet phldrT="[Text]"/>
      <dgm:spPr/>
      <dgm:t>
        <a:bodyPr/>
        <a:lstStyle/>
        <a:p>
          <a:r>
            <a:rPr lang="en-US" dirty="0" smtClean="0"/>
            <a:t>phonemes</a:t>
          </a:r>
          <a:endParaRPr lang="en-US" dirty="0"/>
        </a:p>
      </dgm:t>
    </dgm:pt>
    <dgm:pt modelId="{B9B8F42A-5377-4F27-B7F5-0D4AB1D979D4}" type="parTrans" cxnId="{C61DBCD6-4558-4947-B9CA-055567101E6B}">
      <dgm:prSet/>
      <dgm:spPr/>
      <dgm:t>
        <a:bodyPr/>
        <a:lstStyle/>
        <a:p>
          <a:endParaRPr lang="en-US"/>
        </a:p>
      </dgm:t>
    </dgm:pt>
    <dgm:pt modelId="{DB8C056C-6FCE-4247-A712-64E77F70650D}" type="sibTrans" cxnId="{C61DBCD6-4558-4947-B9CA-055567101E6B}">
      <dgm:prSet/>
      <dgm:spPr/>
      <dgm:t>
        <a:bodyPr/>
        <a:lstStyle/>
        <a:p>
          <a:endParaRPr lang="en-US"/>
        </a:p>
      </dgm:t>
    </dgm:pt>
    <dgm:pt modelId="{328B6133-818E-43C2-A0F8-4E6036850953}">
      <dgm:prSet phldrT="[Text]"/>
      <dgm:spPr/>
      <dgm:t>
        <a:bodyPr/>
        <a:lstStyle/>
        <a:p>
          <a:r>
            <a:rPr lang="en-US" dirty="0" err="1" smtClean="0"/>
            <a:t>visemes</a:t>
          </a:r>
          <a:endParaRPr lang="en-US" dirty="0"/>
        </a:p>
      </dgm:t>
    </dgm:pt>
    <dgm:pt modelId="{5891340B-1991-43F3-928D-620825B338CB}" type="parTrans" cxnId="{13B847DD-8E89-4AC3-BB04-2142925A7636}">
      <dgm:prSet/>
      <dgm:spPr/>
      <dgm:t>
        <a:bodyPr/>
        <a:lstStyle/>
        <a:p>
          <a:endParaRPr lang="en-US"/>
        </a:p>
      </dgm:t>
    </dgm:pt>
    <dgm:pt modelId="{420777AB-005B-4DA0-B2FA-D7E2A4B0EDFC}" type="sibTrans" cxnId="{13B847DD-8E89-4AC3-BB04-2142925A7636}">
      <dgm:prSet/>
      <dgm:spPr/>
      <dgm:t>
        <a:bodyPr/>
        <a:lstStyle/>
        <a:p>
          <a:endParaRPr lang="en-US"/>
        </a:p>
      </dgm:t>
    </dgm:pt>
    <dgm:pt modelId="{BAC76C7E-1D74-4D1D-9D75-26B1232600AF}" type="pres">
      <dgm:prSet presAssocID="{63142A48-4BAF-4E33-913E-786AF37614FB}" presName="arrowDiagram" presStyleCnt="0">
        <dgm:presLayoutVars>
          <dgm:chMax val="5"/>
          <dgm:dir/>
          <dgm:resizeHandles val="exact"/>
        </dgm:presLayoutVars>
      </dgm:prSet>
      <dgm:spPr/>
    </dgm:pt>
    <dgm:pt modelId="{3BBE10F4-0919-443E-AC06-D3490A45CAB9}" type="pres">
      <dgm:prSet presAssocID="{63142A48-4BAF-4E33-913E-786AF37614FB}" presName="arrow" presStyleLbl="bgShp" presStyleIdx="0" presStyleCnt="1" custLinFactNeighborX="-938" custLinFactNeighborY="-333"/>
      <dgm:spPr/>
    </dgm:pt>
    <dgm:pt modelId="{BA05D982-C26F-4020-A659-40A97A59B7D5}" type="pres">
      <dgm:prSet presAssocID="{63142A48-4BAF-4E33-913E-786AF37614FB}" presName="arrowDiagram3" presStyleCnt="0"/>
      <dgm:spPr/>
    </dgm:pt>
    <dgm:pt modelId="{079997CC-0687-4CD2-8ACB-632574BBDE69}" type="pres">
      <dgm:prSet presAssocID="{5F06A65A-E8FD-4D43-9C0E-A7A974AA76C1}" presName="bullet3a" presStyleLbl="node1" presStyleIdx="0" presStyleCnt="3"/>
      <dgm:spPr/>
    </dgm:pt>
    <dgm:pt modelId="{DF226C67-EA7D-47AA-8E19-769540341205}" type="pres">
      <dgm:prSet presAssocID="{5F06A65A-E8FD-4D43-9C0E-A7A974AA76C1}" presName="textBox3a" presStyleLbl="revTx" presStyleIdx="0" presStyleCnt="3" custScaleX="136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EEAF2-A2E8-4E76-8E0D-9230D1DBB450}" type="pres">
      <dgm:prSet presAssocID="{A65F7149-5416-493E-BCA2-6187E00D9A2A}" presName="bullet3b" presStyleLbl="node1" presStyleIdx="1" presStyleCnt="3"/>
      <dgm:spPr/>
    </dgm:pt>
    <dgm:pt modelId="{0C6F6632-77AF-461B-8872-07ABB879C2E9}" type="pres">
      <dgm:prSet presAssocID="{A65F7149-5416-493E-BCA2-6187E00D9A2A}" presName="textBox3b" presStyleLbl="revTx" presStyleIdx="1" presStyleCnt="3">
        <dgm:presLayoutVars>
          <dgm:bulletEnabled val="1"/>
        </dgm:presLayoutVars>
      </dgm:prSet>
      <dgm:spPr/>
    </dgm:pt>
    <dgm:pt modelId="{A911D6C5-41C7-4644-9668-2E5B7E5BEBE1}" type="pres">
      <dgm:prSet presAssocID="{328B6133-818E-43C2-A0F8-4E6036850953}" presName="bullet3c" presStyleLbl="node1" presStyleIdx="2" presStyleCnt="3"/>
      <dgm:spPr/>
    </dgm:pt>
    <dgm:pt modelId="{3FE4087E-45B5-4D6D-BA0B-97671A094C8B}" type="pres">
      <dgm:prSet presAssocID="{328B6133-818E-43C2-A0F8-4E603685095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3B847DD-8E89-4AC3-BB04-2142925A7636}" srcId="{63142A48-4BAF-4E33-913E-786AF37614FB}" destId="{328B6133-818E-43C2-A0F8-4E6036850953}" srcOrd="2" destOrd="0" parTransId="{5891340B-1991-43F3-928D-620825B338CB}" sibTransId="{420777AB-005B-4DA0-B2FA-D7E2A4B0EDFC}"/>
    <dgm:cxn modelId="{8919EBFB-DDBC-4AD0-A853-337CCF08FA03}" type="presOf" srcId="{A65F7149-5416-493E-BCA2-6187E00D9A2A}" destId="{0C6F6632-77AF-461B-8872-07ABB879C2E9}" srcOrd="0" destOrd="0" presId="urn:microsoft.com/office/officeart/2005/8/layout/arrow2"/>
    <dgm:cxn modelId="{FC9188B9-FEE5-40ED-9A2C-F5E34AE9FC45}" type="presOf" srcId="{328B6133-818E-43C2-A0F8-4E6036850953}" destId="{3FE4087E-45B5-4D6D-BA0B-97671A094C8B}" srcOrd="0" destOrd="0" presId="urn:microsoft.com/office/officeart/2005/8/layout/arrow2"/>
    <dgm:cxn modelId="{E50CDB93-BBE3-4E25-AD87-F5274BE3A635}" type="presOf" srcId="{5F06A65A-E8FD-4D43-9C0E-A7A974AA76C1}" destId="{DF226C67-EA7D-47AA-8E19-769540341205}" srcOrd="0" destOrd="0" presId="urn:microsoft.com/office/officeart/2005/8/layout/arrow2"/>
    <dgm:cxn modelId="{18181504-5ED8-4BC6-BB8D-A82391F40534}" type="presOf" srcId="{63142A48-4BAF-4E33-913E-786AF37614FB}" destId="{BAC76C7E-1D74-4D1D-9D75-26B1232600AF}" srcOrd="0" destOrd="0" presId="urn:microsoft.com/office/officeart/2005/8/layout/arrow2"/>
    <dgm:cxn modelId="{C61DBCD6-4558-4947-B9CA-055567101E6B}" srcId="{63142A48-4BAF-4E33-913E-786AF37614FB}" destId="{A65F7149-5416-493E-BCA2-6187E00D9A2A}" srcOrd="1" destOrd="0" parTransId="{B9B8F42A-5377-4F27-B7F5-0D4AB1D979D4}" sibTransId="{DB8C056C-6FCE-4247-A712-64E77F70650D}"/>
    <dgm:cxn modelId="{FA3767AC-24B3-4010-83EA-AD5805DE7251}" srcId="{63142A48-4BAF-4E33-913E-786AF37614FB}" destId="{5F06A65A-E8FD-4D43-9C0E-A7A974AA76C1}" srcOrd="0" destOrd="0" parTransId="{6E6B67B3-3C64-4F7A-8FE5-17D49F66A067}" sibTransId="{AD81B55A-23C1-40E1-BFBA-7BDE15390BED}"/>
    <dgm:cxn modelId="{602E34D4-2025-41EF-8CB6-DFD7BC291CE4}" type="presParOf" srcId="{BAC76C7E-1D74-4D1D-9D75-26B1232600AF}" destId="{3BBE10F4-0919-443E-AC06-D3490A45CAB9}" srcOrd="0" destOrd="0" presId="urn:microsoft.com/office/officeart/2005/8/layout/arrow2"/>
    <dgm:cxn modelId="{3E06D06B-E1A9-479A-BCF8-04A223646F6B}" type="presParOf" srcId="{BAC76C7E-1D74-4D1D-9D75-26B1232600AF}" destId="{BA05D982-C26F-4020-A659-40A97A59B7D5}" srcOrd="1" destOrd="0" presId="urn:microsoft.com/office/officeart/2005/8/layout/arrow2"/>
    <dgm:cxn modelId="{90A01DC1-D356-4A57-A3F9-0B1D2772CB66}" type="presParOf" srcId="{BA05D982-C26F-4020-A659-40A97A59B7D5}" destId="{079997CC-0687-4CD2-8ACB-632574BBDE69}" srcOrd="0" destOrd="0" presId="urn:microsoft.com/office/officeart/2005/8/layout/arrow2"/>
    <dgm:cxn modelId="{6EE7DFA3-F041-472E-86C4-BEC495E6958C}" type="presParOf" srcId="{BA05D982-C26F-4020-A659-40A97A59B7D5}" destId="{DF226C67-EA7D-47AA-8E19-769540341205}" srcOrd="1" destOrd="0" presId="urn:microsoft.com/office/officeart/2005/8/layout/arrow2"/>
    <dgm:cxn modelId="{6138F4F4-DA97-447C-B532-A1BFFF81B16E}" type="presParOf" srcId="{BA05D982-C26F-4020-A659-40A97A59B7D5}" destId="{C73EEAF2-A2E8-4E76-8E0D-9230D1DBB450}" srcOrd="2" destOrd="0" presId="urn:microsoft.com/office/officeart/2005/8/layout/arrow2"/>
    <dgm:cxn modelId="{D07D96C4-7344-4ABA-85B8-388F9A53E064}" type="presParOf" srcId="{BA05D982-C26F-4020-A659-40A97A59B7D5}" destId="{0C6F6632-77AF-461B-8872-07ABB879C2E9}" srcOrd="3" destOrd="0" presId="urn:microsoft.com/office/officeart/2005/8/layout/arrow2"/>
    <dgm:cxn modelId="{68561796-1F71-4D40-9CA3-5D9F3D1B033B}" type="presParOf" srcId="{BA05D982-C26F-4020-A659-40A97A59B7D5}" destId="{A911D6C5-41C7-4644-9668-2E5B7E5BEBE1}" srcOrd="4" destOrd="0" presId="urn:microsoft.com/office/officeart/2005/8/layout/arrow2"/>
    <dgm:cxn modelId="{37C031A6-9E8D-4BC3-8919-2DA86020E1E6}" type="presParOf" srcId="{BA05D982-C26F-4020-A659-40A97A59B7D5}" destId="{3FE4087E-45B5-4D6D-BA0B-97671A094C8B}" srcOrd="5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98ED9C-3EDE-462E-B0B1-213B84DEE692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002366-4EEC-436A-95AD-2EC0D790ABA8}">
      <dgm:prSet phldrT="[Text]"/>
      <dgm:spPr/>
      <dgm:t>
        <a:bodyPr/>
        <a:lstStyle/>
        <a:p>
          <a:r>
            <a:rPr lang="en-US" dirty="0" smtClean="0"/>
            <a:t>seen</a:t>
          </a:r>
          <a:endParaRPr lang="en-US" dirty="0"/>
        </a:p>
      </dgm:t>
    </dgm:pt>
    <dgm:pt modelId="{C7079DA3-EF5B-4EB6-96D6-7B776F50F3D4}" type="parTrans" cxnId="{5F400065-BBF1-435B-9798-CF8F6EB6D128}">
      <dgm:prSet/>
      <dgm:spPr/>
      <dgm:t>
        <a:bodyPr/>
        <a:lstStyle/>
        <a:p>
          <a:endParaRPr lang="en-US"/>
        </a:p>
      </dgm:t>
    </dgm:pt>
    <dgm:pt modelId="{2966A253-2F1A-47F5-B74D-654DC897AA3F}" type="sibTrans" cxnId="{5F400065-BBF1-435B-9798-CF8F6EB6D128}">
      <dgm:prSet/>
      <dgm:spPr/>
      <dgm:t>
        <a:bodyPr/>
        <a:lstStyle/>
        <a:p>
          <a:endParaRPr lang="en-US"/>
        </a:p>
      </dgm:t>
    </dgm:pt>
    <dgm:pt modelId="{DAE84E3C-F6EE-4F5F-8224-85F72EE4ECA4}">
      <dgm:prSet phldrT="[Text]"/>
      <dgm:spPr/>
      <dgm:t>
        <a:bodyPr/>
        <a:lstStyle/>
        <a:p>
          <a:r>
            <a:rPr lang="en-US" dirty="0" smtClean="0"/>
            <a:t>unseen</a:t>
          </a:r>
          <a:endParaRPr lang="en-US" dirty="0"/>
        </a:p>
      </dgm:t>
    </dgm:pt>
    <dgm:pt modelId="{0F59C09F-43D4-4B95-B8FD-0D4AB3990B21}" type="parTrans" cxnId="{BE98F75B-7847-4376-8DC8-4E16A4E332D1}">
      <dgm:prSet/>
      <dgm:spPr/>
      <dgm:t>
        <a:bodyPr/>
        <a:lstStyle/>
        <a:p>
          <a:endParaRPr lang="en-US"/>
        </a:p>
      </dgm:t>
    </dgm:pt>
    <dgm:pt modelId="{3819562F-A809-419A-BCB4-36B261F65F91}" type="sibTrans" cxnId="{BE98F75B-7847-4376-8DC8-4E16A4E332D1}">
      <dgm:prSet/>
      <dgm:spPr/>
      <dgm:t>
        <a:bodyPr/>
        <a:lstStyle/>
        <a:p>
          <a:endParaRPr lang="en-US"/>
        </a:p>
      </dgm:t>
    </dgm:pt>
    <dgm:pt modelId="{418986E9-CA75-4A9D-AA7D-88E4A2322DEC}">
      <dgm:prSet phldrT="[Text]"/>
      <dgm:spPr/>
      <dgm:t>
        <a:bodyPr/>
        <a:lstStyle/>
        <a:p>
          <a:r>
            <a:rPr lang="en-US" dirty="0" smtClean="0"/>
            <a:t>phonemes</a:t>
          </a:r>
          <a:endParaRPr lang="en-US" dirty="0"/>
        </a:p>
      </dgm:t>
    </dgm:pt>
    <dgm:pt modelId="{EBC64AD9-28BC-4A02-93B0-A99706DBD947}" type="parTrans" cxnId="{6CC07710-6865-4AB2-BB56-3BB9ADD1C879}">
      <dgm:prSet/>
      <dgm:spPr/>
      <dgm:t>
        <a:bodyPr/>
        <a:lstStyle/>
        <a:p>
          <a:endParaRPr lang="en-US"/>
        </a:p>
      </dgm:t>
    </dgm:pt>
    <dgm:pt modelId="{38C97BFA-F9D5-4DCA-8A5F-CD71E5420ACE}" type="sibTrans" cxnId="{6CC07710-6865-4AB2-BB56-3BB9ADD1C879}">
      <dgm:prSet/>
      <dgm:spPr/>
      <dgm:t>
        <a:bodyPr/>
        <a:lstStyle/>
        <a:p>
          <a:endParaRPr lang="en-US"/>
        </a:p>
      </dgm:t>
    </dgm:pt>
    <dgm:pt modelId="{88E39671-A11A-4CEB-BADA-779DA78CBF68}" type="pres">
      <dgm:prSet presAssocID="{7898ED9C-3EDE-462E-B0B1-213B84DEE692}" presName="linearFlow" presStyleCnt="0">
        <dgm:presLayoutVars>
          <dgm:dir/>
          <dgm:resizeHandles val="exact"/>
        </dgm:presLayoutVars>
      </dgm:prSet>
      <dgm:spPr/>
    </dgm:pt>
    <dgm:pt modelId="{60CFF88C-6477-492B-84D0-4F3EFB4BA567}" type="pres">
      <dgm:prSet presAssocID="{09002366-4EEC-436A-95AD-2EC0D790ABA8}" presName="node" presStyleLbl="node1" presStyleIdx="0" presStyleCnt="3">
        <dgm:presLayoutVars>
          <dgm:bulletEnabled val="1"/>
        </dgm:presLayoutVars>
      </dgm:prSet>
      <dgm:spPr/>
    </dgm:pt>
    <dgm:pt modelId="{6B7B0A74-57B9-4FDB-8DA0-CA23AB32DC0C}" type="pres">
      <dgm:prSet presAssocID="{2966A253-2F1A-47F5-B74D-654DC897AA3F}" presName="spacerL" presStyleCnt="0"/>
      <dgm:spPr/>
    </dgm:pt>
    <dgm:pt modelId="{C8071D2D-0842-4A1F-889E-D686BDEFDEC9}" type="pres">
      <dgm:prSet presAssocID="{2966A253-2F1A-47F5-B74D-654DC897AA3F}" presName="sibTrans" presStyleLbl="sibTrans2D1" presStyleIdx="0" presStyleCnt="2"/>
      <dgm:spPr/>
    </dgm:pt>
    <dgm:pt modelId="{D025393E-810D-4934-AA27-C1938846850A}" type="pres">
      <dgm:prSet presAssocID="{2966A253-2F1A-47F5-B74D-654DC897AA3F}" presName="spacerR" presStyleCnt="0"/>
      <dgm:spPr/>
    </dgm:pt>
    <dgm:pt modelId="{BAE9AAF9-A1A2-4994-A1BA-AF1875816F2C}" type="pres">
      <dgm:prSet presAssocID="{DAE84E3C-F6EE-4F5F-8224-85F72EE4ECA4}" presName="node" presStyleLbl="node1" presStyleIdx="1" presStyleCnt="3">
        <dgm:presLayoutVars>
          <dgm:bulletEnabled val="1"/>
        </dgm:presLayoutVars>
      </dgm:prSet>
      <dgm:spPr/>
    </dgm:pt>
    <dgm:pt modelId="{DAD76822-857D-4AA2-9977-BF07213740E4}" type="pres">
      <dgm:prSet presAssocID="{3819562F-A809-419A-BCB4-36B261F65F91}" presName="spacerL" presStyleCnt="0"/>
      <dgm:spPr/>
    </dgm:pt>
    <dgm:pt modelId="{5447268B-5F8D-4DD8-9CBD-CFC883E2C35D}" type="pres">
      <dgm:prSet presAssocID="{3819562F-A809-419A-BCB4-36B261F65F91}" presName="sibTrans" presStyleLbl="sibTrans2D1" presStyleIdx="1" presStyleCnt="2"/>
      <dgm:spPr/>
    </dgm:pt>
    <dgm:pt modelId="{34D40A9F-B4FC-4F48-8F09-FD07F4D30529}" type="pres">
      <dgm:prSet presAssocID="{3819562F-A809-419A-BCB4-36B261F65F91}" presName="spacerR" presStyleCnt="0"/>
      <dgm:spPr/>
    </dgm:pt>
    <dgm:pt modelId="{ABA4E0A4-2DBD-4DFD-99C7-D11A76825692}" type="pres">
      <dgm:prSet presAssocID="{418986E9-CA75-4A9D-AA7D-88E4A2322D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5B1E8-CC64-4D1A-A80E-5F2A7453053F}" type="presOf" srcId="{7898ED9C-3EDE-462E-B0B1-213B84DEE692}" destId="{88E39671-A11A-4CEB-BADA-779DA78CBF68}" srcOrd="0" destOrd="0" presId="urn:microsoft.com/office/officeart/2005/8/layout/equation1"/>
    <dgm:cxn modelId="{57FA7558-4AE2-4DA3-8121-F2E68669851E}" type="presOf" srcId="{3819562F-A809-419A-BCB4-36B261F65F91}" destId="{5447268B-5F8D-4DD8-9CBD-CFC883E2C35D}" srcOrd="0" destOrd="0" presId="urn:microsoft.com/office/officeart/2005/8/layout/equation1"/>
    <dgm:cxn modelId="{6CC07710-6865-4AB2-BB56-3BB9ADD1C879}" srcId="{7898ED9C-3EDE-462E-B0B1-213B84DEE692}" destId="{418986E9-CA75-4A9D-AA7D-88E4A2322DEC}" srcOrd="2" destOrd="0" parTransId="{EBC64AD9-28BC-4A02-93B0-A99706DBD947}" sibTransId="{38C97BFA-F9D5-4DCA-8A5F-CD71E5420ACE}"/>
    <dgm:cxn modelId="{82A4492C-9FE0-4403-AD6D-240C58AEF0F2}" type="presOf" srcId="{418986E9-CA75-4A9D-AA7D-88E4A2322DEC}" destId="{ABA4E0A4-2DBD-4DFD-99C7-D11A76825692}" srcOrd="0" destOrd="0" presId="urn:microsoft.com/office/officeart/2005/8/layout/equation1"/>
    <dgm:cxn modelId="{699F09E3-701A-4121-BA47-1C822E409913}" type="presOf" srcId="{09002366-4EEC-436A-95AD-2EC0D790ABA8}" destId="{60CFF88C-6477-492B-84D0-4F3EFB4BA567}" srcOrd="0" destOrd="0" presId="urn:microsoft.com/office/officeart/2005/8/layout/equation1"/>
    <dgm:cxn modelId="{056B33D2-EE85-4CF3-AA46-EF8986CE5CB5}" type="presOf" srcId="{DAE84E3C-F6EE-4F5F-8224-85F72EE4ECA4}" destId="{BAE9AAF9-A1A2-4994-A1BA-AF1875816F2C}" srcOrd="0" destOrd="0" presId="urn:microsoft.com/office/officeart/2005/8/layout/equation1"/>
    <dgm:cxn modelId="{BE98F75B-7847-4376-8DC8-4E16A4E332D1}" srcId="{7898ED9C-3EDE-462E-B0B1-213B84DEE692}" destId="{DAE84E3C-F6EE-4F5F-8224-85F72EE4ECA4}" srcOrd="1" destOrd="0" parTransId="{0F59C09F-43D4-4B95-B8FD-0D4AB3990B21}" sibTransId="{3819562F-A809-419A-BCB4-36B261F65F91}"/>
    <dgm:cxn modelId="{66A19219-3447-4945-A2C1-C8FFA4EC2ACC}" type="presOf" srcId="{2966A253-2F1A-47F5-B74D-654DC897AA3F}" destId="{C8071D2D-0842-4A1F-889E-D686BDEFDEC9}" srcOrd="0" destOrd="0" presId="urn:microsoft.com/office/officeart/2005/8/layout/equation1"/>
    <dgm:cxn modelId="{5F400065-BBF1-435B-9798-CF8F6EB6D128}" srcId="{7898ED9C-3EDE-462E-B0B1-213B84DEE692}" destId="{09002366-4EEC-436A-95AD-2EC0D790ABA8}" srcOrd="0" destOrd="0" parTransId="{C7079DA3-EF5B-4EB6-96D6-7B776F50F3D4}" sibTransId="{2966A253-2F1A-47F5-B74D-654DC897AA3F}"/>
    <dgm:cxn modelId="{0B9D686E-6455-465D-A8A6-4E666A272D15}" type="presParOf" srcId="{88E39671-A11A-4CEB-BADA-779DA78CBF68}" destId="{60CFF88C-6477-492B-84D0-4F3EFB4BA567}" srcOrd="0" destOrd="0" presId="urn:microsoft.com/office/officeart/2005/8/layout/equation1"/>
    <dgm:cxn modelId="{0144DB13-5999-4E96-83C1-119CC583E2D3}" type="presParOf" srcId="{88E39671-A11A-4CEB-BADA-779DA78CBF68}" destId="{6B7B0A74-57B9-4FDB-8DA0-CA23AB32DC0C}" srcOrd="1" destOrd="0" presId="urn:microsoft.com/office/officeart/2005/8/layout/equation1"/>
    <dgm:cxn modelId="{5BC8B93A-9DDB-45A9-8FB8-3A5D8E19E8D0}" type="presParOf" srcId="{88E39671-A11A-4CEB-BADA-779DA78CBF68}" destId="{C8071D2D-0842-4A1F-889E-D686BDEFDEC9}" srcOrd="2" destOrd="0" presId="urn:microsoft.com/office/officeart/2005/8/layout/equation1"/>
    <dgm:cxn modelId="{EEFD92B6-41C9-43ED-91D4-97F7FCD04B28}" type="presParOf" srcId="{88E39671-A11A-4CEB-BADA-779DA78CBF68}" destId="{D025393E-810D-4934-AA27-C1938846850A}" srcOrd="3" destOrd="0" presId="urn:microsoft.com/office/officeart/2005/8/layout/equation1"/>
    <dgm:cxn modelId="{58330010-7A0F-4BC0-914D-FE4C6DBCF529}" type="presParOf" srcId="{88E39671-A11A-4CEB-BADA-779DA78CBF68}" destId="{BAE9AAF9-A1A2-4994-A1BA-AF1875816F2C}" srcOrd="4" destOrd="0" presId="urn:microsoft.com/office/officeart/2005/8/layout/equation1"/>
    <dgm:cxn modelId="{01C8650F-E536-4FC6-B993-B69A69FC6494}" type="presParOf" srcId="{88E39671-A11A-4CEB-BADA-779DA78CBF68}" destId="{DAD76822-857D-4AA2-9977-BF07213740E4}" srcOrd="5" destOrd="0" presId="urn:microsoft.com/office/officeart/2005/8/layout/equation1"/>
    <dgm:cxn modelId="{309776AB-C2E1-4D55-AC98-EB627D2F75BA}" type="presParOf" srcId="{88E39671-A11A-4CEB-BADA-779DA78CBF68}" destId="{5447268B-5F8D-4DD8-9CBD-CFC883E2C35D}" srcOrd="6" destOrd="0" presId="urn:microsoft.com/office/officeart/2005/8/layout/equation1"/>
    <dgm:cxn modelId="{90265BE2-5C20-4416-84CB-38A779FA48B4}" type="presParOf" srcId="{88E39671-A11A-4CEB-BADA-779DA78CBF68}" destId="{34D40A9F-B4FC-4F48-8F09-FD07F4D30529}" srcOrd="7" destOrd="0" presId="urn:microsoft.com/office/officeart/2005/8/layout/equation1"/>
    <dgm:cxn modelId="{9081D520-1B5B-4B12-A46E-B67B87E3AB3D}" type="presParOf" srcId="{88E39671-A11A-4CEB-BADA-779DA78CBF68}" destId="{ABA4E0A4-2DBD-4DFD-99C7-D11A76825692}" srcOrd="8" destOrd="0" presId="urn:microsoft.com/office/officeart/2005/8/layout/equati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56155-2445-4B44-8C6A-C385B9DE6FA1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48A42E9-7389-48C4-A8A0-A7F4749B5D7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158373F-2274-41AB-A71C-84972AB81E4E}" type="parTrans" cxnId="{DB3C4FF3-D5AA-42D5-9E5C-6E3F84F4A4A0}">
      <dgm:prSet/>
      <dgm:spPr/>
      <dgm:t>
        <a:bodyPr/>
        <a:lstStyle/>
        <a:p>
          <a:endParaRPr lang="en-US"/>
        </a:p>
      </dgm:t>
    </dgm:pt>
    <dgm:pt modelId="{B84EBAAD-ECB5-43FD-8210-1DD2302B2F04}" type="sibTrans" cxnId="{DB3C4FF3-D5AA-42D5-9E5C-6E3F84F4A4A0}">
      <dgm:prSet/>
      <dgm:spPr/>
      <dgm:t>
        <a:bodyPr/>
        <a:lstStyle/>
        <a:p>
          <a:endParaRPr lang="en-US"/>
        </a:p>
      </dgm:t>
    </dgm:pt>
    <dgm:pt modelId="{31F26ABB-9D38-4F95-BF23-43A58B906B24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CC2A28B1-A493-44C8-BB00-27881FB6B915}" type="parTrans" cxnId="{B326C159-DA2D-49DB-BA04-055CC2F01CBB}">
      <dgm:prSet/>
      <dgm:spPr/>
      <dgm:t>
        <a:bodyPr/>
        <a:lstStyle/>
        <a:p>
          <a:endParaRPr lang="en-US"/>
        </a:p>
      </dgm:t>
    </dgm:pt>
    <dgm:pt modelId="{20EA9256-67E0-48F6-B80B-17A1951C96EA}" type="sibTrans" cxnId="{B326C159-DA2D-49DB-BA04-055CC2F01CBB}">
      <dgm:prSet/>
      <dgm:spPr/>
      <dgm:t>
        <a:bodyPr/>
        <a:lstStyle/>
        <a:p>
          <a:endParaRPr lang="en-US"/>
        </a:p>
      </dgm:t>
    </dgm:pt>
    <dgm:pt modelId="{8438B746-0478-44B1-B51C-355717CC1E6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8458106-64C9-4C96-80F7-2EEBA1C958FE}" type="parTrans" cxnId="{5C61F101-DF02-4EC1-8D30-ED404577F7E7}">
      <dgm:prSet/>
      <dgm:spPr/>
      <dgm:t>
        <a:bodyPr/>
        <a:lstStyle/>
        <a:p>
          <a:endParaRPr lang="en-US"/>
        </a:p>
      </dgm:t>
    </dgm:pt>
    <dgm:pt modelId="{9E313C8D-AEA3-4FCE-ADA6-8A68B614AD1C}" type="sibTrans" cxnId="{5C61F101-DF02-4EC1-8D30-ED404577F7E7}">
      <dgm:prSet/>
      <dgm:spPr/>
      <dgm:t>
        <a:bodyPr/>
        <a:lstStyle/>
        <a:p>
          <a:endParaRPr lang="en-US"/>
        </a:p>
      </dgm:t>
    </dgm:pt>
    <dgm:pt modelId="{5371FB01-03A0-415C-B04E-2DB838945F31}">
      <dgm:prSet phldrT="[Text]"/>
      <dgm:spPr/>
      <dgm:t>
        <a:bodyPr/>
        <a:lstStyle/>
        <a:p>
          <a:r>
            <a:rPr lang="en-US" dirty="0" smtClean="0"/>
            <a:t>Feature extraction</a:t>
          </a:r>
          <a:endParaRPr lang="en-US" dirty="0"/>
        </a:p>
      </dgm:t>
    </dgm:pt>
    <dgm:pt modelId="{224B7BE8-08C4-4A58-B017-A47ED6FBD9BB}" type="parTrans" cxnId="{8BCEBEA5-6266-4268-858E-3A66F420EC4C}">
      <dgm:prSet/>
      <dgm:spPr/>
      <dgm:t>
        <a:bodyPr/>
        <a:lstStyle/>
        <a:p>
          <a:endParaRPr lang="en-US"/>
        </a:p>
      </dgm:t>
    </dgm:pt>
    <dgm:pt modelId="{FB548C77-6DB9-43A0-AEB7-CB4D4D238B01}" type="sibTrans" cxnId="{8BCEBEA5-6266-4268-858E-3A66F420EC4C}">
      <dgm:prSet/>
      <dgm:spPr/>
      <dgm:t>
        <a:bodyPr/>
        <a:lstStyle/>
        <a:p>
          <a:endParaRPr lang="en-US"/>
        </a:p>
      </dgm:t>
    </dgm:pt>
    <dgm:pt modelId="{0D6EDAFF-7DFA-48C9-BDBE-225A7ECC084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8EDE005-5279-4AFE-9A10-1610A7AA405B}" type="parTrans" cxnId="{ABE187E6-5C2E-448A-A76D-5ECB81C91F24}">
      <dgm:prSet/>
      <dgm:spPr/>
      <dgm:t>
        <a:bodyPr/>
        <a:lstStyle/>
        <a:p>
          <a:endParaRPr lang="en-US"/>
        </a:p>
      </dgm:t>
    </dgm:pt>
    <dgm:pt modelId="{04A45D0B-54DC-4F03-94EF-FE2BBDB5BCFE}" type="sibTrans" cxnId="{ABE187E6-5C2E-448A-A76D-5ECB81C91F24}">
      <dgm:prSet/>
      <dgm:spPr/>
      <dgm:t>
        <a:bodyPr/>
        <a:lstStyle/>
        <a:p>
          <a:endParaRPr lang="en-US"/>
        </a:p>
      </dgm:t>
    </dgm:pt>
    <dgm:pt modelId="{808A6FCE-8A93-4DBE-AC78-2BEAF16AA9D2}">
      <dgm:prSet phldrT="[Text]"/>
      <dgm:spPr/>
      <dgm:t>
        <a:bodyPr/>
        <a:lstStyle/>
        <a:p>
          <a:r>
            <a:rPr lang="en-US" dirty="0" smtClean="0"/>
            <a:t>Classification</a:t>
          </a:r>
          <a:endParaRPr lang="en-US" dirty="0"/>
        </a:p>
      </dgm:t>
    </dgm:pt>
    <dgm:pt modelId="{D2EFD56E-1459-44F2-9F6F-3E0CC9A210CC}" type="parTrans" cxnId="{E5D8E0CE-0A5C-411B-AE48-992559201AFF}">
      <dgm:prSet/>
      <dgm:spPr/>
      <dgm:t>
        <a:bodyPr/>
        <a:lstStyle/>
        <a:p>
          <a:endParaRPr lang="en-US"/>
        </a:p>
      </dgm:t>
    </dgm:pt>
    <dgm:pt modelId="{EC1CAD30-9D46-4E6F-8F52-B94E189059D9}" type="sibTrans" cxnId="{E5D8E0CE-0A5C-411B-AE48-992559201AFF}">
      <dgm:prSet/>
      <dgm:spPr/>
      <dgm:t>
        <a:bodyPr/>
        <a:lstStyle/>
        <a:p>
          <a:endParaRPr lang="en-US"/>
        </a:p>
      </dgm:t>
    </dgm:pt>
    <dgm:pt modelId="{9C0F14E3-85E3-4B76-873B-EBE80A900CEA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85A0DFF6-DAD0-40E6-AFC9-235A1EA21AE0}" type="parTrans" cxnId="{B18CDE70-2D84-4FB4-A93E-287F3552E7E4}">
      <dgm:prSet/>
      <dgm:spPr/>
      <dgm:t>
        <a:bodyPr/>
        <a:lstStyle/>
        <a:p>
          <a:endParaRPr lang="en-US"/>
        </a:p>
      </dgm:t>
    </dgm:pt>
    <dgm:pt modelId="{13D6A233-C94C-4939-B21D-E1025E7840BC}" type="sibTrans" cxnId="{B18CDE70-2D84-4FB4-A93E-287F3552E7E4}">
      <dgm:prSet/>
      <dgm:spPr/>
      <dgm:t>
        <a:bodyPr/>
        <a:lstStyle/>
        <a:p>
          <a:endParaRPr lang="en-US"/>
        </a:p>
      </dgm:t>
    </dgm:pt>
    <dgm:pt modelId="{12250EA4-4E31-4AB6-BD35-3AD59D5B6C18}">
      <dgm:prSet/>
      <dgm:spPr/>
      <dgm:t>
        <a:bodyPr/>
        <a:lstStyle/>
        <a:p>
          <a:r>
            <a:rPr lang="en-US" dirty="0" smtClean="0"/>
            <a:t>Output </a:t>
          </a:r>
          <a:endParaRPr lang="en-US" dirty="0"/>
        </a:p>
      </dgm:t>
    </dgm:pt>
    <dgm:pt modelId="{89C314ED-B654-4D5B-8F1A-D9A00A4658B4}" type="parTrans" cxnId="{F3DBA122-440D-4D5E-A77E-DC498FAF9779}">
      <dgm:prSet/>
      <dgm:spPr/>
      <dgm:t>
        <a:bodyPr/>
        <a:lstStyle/>
        <a:p>
          <a:endParaRPr lang="en-US"/>
        </a:p>
      </dgm:t>
    </dgm:pt>
    <dgm:pt modelId="{3714ED6A-B386-4C7F-929A-CD7E5A2B2C4E}" type="sibTrans" cxnId="{F3DBA122-440D-4D5E-A77E-DC498FAF9779}">
      <dgm:prSet/>
      <dgm:spPr/>
      <dgm:t>
        <a:bodyPr/>
        <a:lstStyle/>
        <a:p>
          <a:endParaRPr lang="en-US"/>
        </a:p>
      </dgm:t>
    </dgm:pt>
    <dgm:pt modelId="{42435700-0E43-4CAA-8818-C5DE46243998}" type="pres">
      <dgm:prSet presAssocID="{71556155-2445-4B44-8C6A-C385B9DE6FA1}" presName="linearFlow" presStyleCnt="0">
        <dgm:presLayoutVars>
          <dgm:dir/>
          <dgm:animLvl val="lvl"/>
          <dgm:resizeHandles val="exact"/>
        </dgm:presLayoutVars>
      </dgm:prSet>
      <dgm:spPr/>
    </dgm:pt>
    <dgm:pt modelId="{929E597D-D0B8-4189-B6B4-4CC35DA8A026}" type="pres">
      <dgm:prSet presAssocID="{748A42E9-7389-48C4-A8A0-A7F4749B5D78}" presName="composite" presStyleCnt="0"/>
      <dgm:spPr/>
    </dgm:pt>
    <dgm:pt modelId="{98D1D416-44D0-4701-9B50-2043B8B6251F}" type="pres">
      <dgm:prSet presAssocID="{748A42E9-7389-48C4-A8A0-A7F4749B5D7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F45B5AD-2510-4659-87CD-BFB79EBBC31A}" type="pres">
      <dgm:prSet presAssocID="{748A42E9-7389-48C4-A8A0-A7F4749B5D7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3A72-D26F-4182-972D-009BA81CE3FC}" type="pres">
      <dgm:prSet presAssocID="{B84EBAAD-ECB5-43FD-8210-1DD2302B2F04}" presName="sp" presStyleCnt="0"/>
      <dgm:spPr/>
    </dgm:pt>
    <dgm:pt modelId="{1CA08197-7FB9-42AC-9957-1F98EC6FA756}" type="pres">
      <dgm:prSet presAssocID="{8438B746-0478-44B1-B51C-355717CC1E66}" presName="composite" presStyleCnt="0"/>
      <dgm:spPr/>
    </dgm:pt>
    <dgm:pt modelId="{5B33D15A-BC65-43E7-97C2-9F87255022E6}" type="pres">
      <dgm:prSet presAssocID="{8438B746-0478-44B1-B51C-355717CC1E6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EA0ED5E-3388-4C7E-88FA-CDEDAE497E31}" type="pres">
      <dgm:prSet presAssocID="{8438B746-0478-44B1-B51C-355717CC1E6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EA263-B7D1-4F1C-B261-DE32465310A3}" type="pres">
      <dgm:prSet presAssocID="{9E313C8D-AEA3-4FCE-ADA6-8A68B614AD1C}" presName="sp" presStyleCnt="0"/>
      <dgm:spPr/>
    </dgm:pt>
    <dgm:pt modelId="{4C447B2A-6F84-449D-9C91-75B284EE553A}" type="pres">
      <dgm:prSet presAssocID="{0D6EDAFF-7DFA-48C9-BDBE-225A7ECC084D}" presName="composite" presStyleCnt="0"/>
      <dgm:spPr/>
    </dgm:pt>
    <dgm:pt modelId="{CCCF167C-3986-459B-BBD0-1D4C9402C16A}" type="pres">
      <dgm:prSet presAssocID="{0D6EDAFF-7DFA-48C9-BDBE-225A7ECC08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C597345-B6E5-4FBE-855E-DA801969EC69}" type="pres">
      <dgm:prSet presAssocID="{0D6EDAFF-7DFA-48C9-BDBE-225A7ECC084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3E54-8FA0-445D-806F-33C10309A682}" type="pres">
      <dgm:prSet presAssocID="{04A45D0B-54DC-4F03-94EF-FE2BBDB5BCFE}" presName="sp" presStyleCnt="0"/>
      <dgm:spPr/>
    </dgm:pt>
    <dgm:pt modelId="{929F7B63-9861-4F03-A5FB-29D07E2A6912}" type="pres">
      <dgm:prSet presAssocID="{9C0F14E3-85E3-4B76-873B-EBE80A900CEA}" presName="composite" presStyleCnt="0"/>
      <dgm:spPr/>
    </dgm:pt>
    <dgm:pt modelId="{E8D0C994-4633-47A8-A313-61B97DF00A62}" type="pres">
      <dgm:prSet presAssocID="{9C0F14E3-85E3-4B76-873B-EBE80A900CE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1D2EE83-88CA-4B96-9181-11E7FA79AE11}" type="pres">
      <dgm:prSet presAssocID="{9C0F14E3-85E3-4B76-873B-EBE80A900CE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326C159-DA2D-49DB-BA04-055CC2F01CBB}" srcId="{748A42E9-7389-48C4-A8A0-A7F4749B5D78}" destId="{31F26ABB-9D38-4F95-BF23-43A58B906B24}" srcOrd="0" destOrd="0" parTransId="{CC2A28B1-A493-44C8-BB00-27881FB6B915}" sibTransId="{20EA9256-67E0-48F6-B80B-17A1951C96EA}"/>
    <dgm:cxn modelId="{6543BD43-CDC9-4EEC-A11D-3D5C4182F7A4}" type="presOf" srcId="{9C0F14E3-85E3-4B76-873B-EBE80A900CEA}" destId="{E8D0C994-4633-47A8-A313-61B97DF00A62}" srcOrd="0" destOrd="0" presId="urn:microsoft.com/office/officeart/2005/8/layout/chevron2"/>
    <dgm:cxn modelId="{F0A9FCF4-98E7-4B98-9B78-46A4B80E189B}" type="presOf" srcId="{808A6FCE-8A93-4DBE-AC78-2BEAF16AA9D2}" destId="{BC597345-B6E5-4FBE-855E-DA801969EC69}" srcOrd="0" destOrd="0" presId="urn:microsoft.com/office/officeart/2005/8/layout/chevron2"/>
    <dgm:cxn modelId="{C01EB6B6-F5BC-4ED0-A813-F6790B930DEC}" type="presOf" srcId="{12250EA4-4E31-4AB6-BD35-3AD59D5B6C18}" destId="{A1D2EE83-88CA-4B96-9181-11E7FA79AE11}" srcOrd="0" destOrd="0" presId="urn:microsoft.com/office/officeart/2005/8/layout/chevron2"/>
    <dgm:cxn modelId="{CFDAFBA7-11F3-4CA7-83CC-0FF69CC07029}" type="presOf" srcId="{71556155-2445-4B44-8C6A-C385B9DE6FA1}" destId="{42435700-0E43-4CAA-8818-C5DE46243998}" srcOrd="0" destOrd="0" presId="urn:microsoft.com/office/officeart/2005/8/layout/chevron2"/>
    <dgm:cxn modelId="{3656E647-A0C8-45F1-B9BC-DBDD3A07E1C7}" type="presOf" srcId="{0D6EDAFF-7DFA-48C9-BDBE-225A7ECC084D}" destId="{CCCF167C-3986-459B-BBD0-1D4C9402C16A}" srcOrd="0" destOrd="0" presId="urn:microsoft.com/office/officeart/2005/8/layout/chevron2"/>
    <dgm:cxn modelId="{B18CDE70-2D84-4FB4-A93E-287F3552E7E4}" srcId="{71556155-2445-4B44-8C6A-C385B9DE6FA1}" destId="{9C0F14E3-85E3-4B76-873B-EBE80A900CEA}" srcOrd="3" destOrd="0" parTransId="{85A0DFF6-DAD0-40E6-AFC9-235A1EA21AE0}" sibTransId="{13D6A233-C94C-4939-B21D-E1025E7840BC}"/>
    <dgm:cxn modelId="{8BCEBEA5-6266-4268-858E-3A66F420EC4C}" srcId="{8438B746-0478-44B1-B51C-355717CC1E66}" destId="{5371FB01-03A0-415C-B04E-2DB838945F31}" srcOrd="0" destOrd="0" parTransId="{224B7BE8-08C4-4A58-B017-A47ED6FBD9BB}" sibTransId="{FB548C77-6DB9-43A0-AEB7-CB4D4D238B01}"/>
    <dgm:cxn modelId="{C6825322-B814-4600-90FF-E1C5C9386397}" type="presOf" srcId="{8438B746-0478-44B1-B51C-355717CC1E66}" destId="{5B33D15A-BC65-43E7-97C2-9F87255022E6}" srcOrd="0" destOrd="0" presId="urn:microsoft.com/office/officeart/2005/8/layout/chevron2"/>
    <dgm:cxn modelId="{DB3C4FF3-D5AA-42D5-9E5C-6E3F84F4A4A0}" srcId="{71556155-2445-4B44-8C6A-C385B9DE6FA1}" destId="{748A42E9-7389-48C4-A8A0-A7F4749B5D78}" srcOrd="0" destOrd="0" parTransId="{A158373F-2274-41AB-A71C-84972AB81E4E}" sibTransId="{B84EBAAD-ECB5-43FD-8210-1DD2302B2F04}"/>
    <dgm:cxn modelId="{DD5E5F81-EEF1-48C9-B352-30F3C75450B8}" type="presOf" srcId="{31F26ABB-9D38-4F95-BF23-43A58B906B24}" destId="{6F45B5AD-2510-4659-87CD-BFB79EBBC31A}" srcOrd="0" destOrd="0" presId="urn:microsoft.com/office/officeart/2005/8/layout/chevron2"/>
    <dgm:cxn modelId="{ABE187E6-5C2E-448A-A76D-5ECB81C91F24}" srcId="{71556155-2445-4B44-8C6A-C385B9DE6FA1}" destId="{0D6EDAFF-7DFA-48C9-BDBE-225A7ECC084D}" srcOrd="2" destOrd="0" parTransId="{F8EDE005-5279-4AFE-9A10-1610A7AA405B}" sibTransId="{04A45D0B-54DC-4F03-94EF-FE2BBDB5BCFE}"/>
    <dgm:cxn modelId="{5C61F101-DF02-4EC1-8D30-ED404577F7E7}" srcId="{71556155-2445-4B44-8C6A-C385B9DE6FA1}" destId="{8438B746-0478-44B1-B51C-355717CC1E66}" srcOrd="1" destOrd="0" parTransId="{78458106-64C9-4C96-80F7-2EEBA1C958FE}" sibTransId="{9E313C8D-AEA3-4FCE-ADA6-8A68B614AD1C}"/>
    <dgm:cxn modelId="{E5D8E0CE-0A5C-411B-AE48-992559201AFF}" srcId="{0D6EDAFF-7DFA-48C9-BDBE-225A7ECC084D}" destId="{808A6FCE-8A93-4DBE-AC78-2BEAF16AA9D2}" srcOrd="0" destOrd="0" parTransId="{D2EFD56E-1459-44F2-9F6F-3E0CC9A210CC}" sibTransId="{EC1CAD30-9D46-4E6F-8F52-B94E189059D9}"/>
    <dgm:cxn modelId="{E73BF87D-DB40-428A-A6B4-E163B8BA7443}" type="presOf" srcId="{748A42E9-7389-48C4-A8A0-A7F4749B5D78}" destId="{98D1D416-44D0-4701-9B50-2043B8B6251F}" srcOrd="0" destOrd="0" presId="urn:microsoft.com/office/officeart/2005/8/layout/chevron2"/>
    <dgm:cxn modelId="{F3DBA122-440D-4D5E-A77E-DC498FAF9779}" srcId="{9C0F14E3-85E3-4B76-873B-EBE80A900CEA}" destId="{12250EA4-4E31-4AB6-BD35-3AD59D5B6C18}" srcOrd="0" destOrd="0" parTransId="{89C314ED-B654-4D5B-8F1A-D9A00A4658B4}" sibTransId="{3714ED6A-B386-4C7F-929A-CD7E5A2B2C4E}"/>
    <dgm:cxn modelId="{3E66A2B2-94E2-4C54-BB27-FE8E353F5BE6}" type="presOf" srcId="{5371FB01-03A0-415C-B04E-2DB838945F31}" destId="{6EA0ED5E-3388-4C7E-88FA-CDEDAE497E31}" srcOrd="0" destOrd="0" presId="urn:microsoft.com/office/officeart/2005/8/layout/chevron2"/>
    <dgm:cxn modelId="{F232CB50-C095-494D-8AFA-C3749CC68A0A}" type="presParOf" srcId="{42435700-0E43-4CAA-8818-C5DE46243998}" destId="{929E597D-D0B8-4189-B6B4-4CC35DA8A026}" srcOrd="0" destOrd="0" presId="urn:microsoft.com/office/officeart/2005/8/layout/chevron2"/>
    <dgm:cxn modelId="{6363A285-0805-45EE-B2D4-65B93D0160C4}" type="presParOf" srcId="{929E597D-D0B8-4189-B6B4-4CC35DA8A026}" destId="{98D1D416-44D0-4701-9B50-2043B8B6251F}" srcOrd="0" destOrd="0" presId="urn:microsoft.com/office/officeart/2005/8/layout/chevron2"/>
    <dgm:cxn modelId="{17C4839A-F10C-4BC8-923F-2EC861E6C3F3}" type="presParOf" srcId="{929E597D-D0B8-4189-B6B4-4CC35DA8A026}" destId="{6F45B5AD-2510-4659-87CD-BFB79EBBC31A}" srcOrd="1" destOrd="0" presId="urn:microsoft.com/office/officeart/2005/8/layout/chevron2"/>
    <dgm:cxn modelId="{16D583CB-B71E-4F94-89D7-7A85B2B99D35}" type="presParOf" srcId="{42435700-0E43-4CAA-8818-C5DE46243998}" destId="{52F93A72-D26F-4182-972D-009BA81CE3FC}" srcOrd="1" destOrd="0" presId="urn:microsoft.com/office/officeart/2005/8/layout/chevron2"/>
    <dgm:cxn modelId="{7F687C6E-FC49-41F8-8903-1EF24BC12A9F}" type="presParOf" srcId="{42435700-0E43-4CAA-8818-C5DE46243998}" destId="{1CA08197-7FB9-42AC-9957-1F98EC6FA756}" srcOrd="2" destOrd="0" presId="urn:microsoft.com/office/officeart/2005/8/layout/chevron2"/>
    <dgm:cxn modelId="{B5897D4B-F8FF-4625-B502-588A68A10AD3}" type="presParOf" srcId="{1CA08197-7FB9-42AC-9957-1F98EC6FA756}" destId="{5B33D15A-BC65-43E7-97C2-9F87255022E6}" srcOrd="0" destOrd="0" presId="urn:microsoft.com/office/officeart/2005/8/layout/chevron2"/>
    <dgm:cxn modelId="{6E88054B-F8C9-41C6-A6AB-BFCAF032B289}" type="presParOf" srcId="{1CA08197-7FB9-42AC-9957-1F98EC6FA756}" destId="{6EA0ED5E-3388-4C7E-88FA-CDEDAE497E31}" srcOrd="1" destOrd="0" presId="urn:microsoft.com/office/officeart/2005/8/layout/chevron2"/>
    <dgm:cxn modelId="{A3184B52-63C9-4C33-AF4B-3FF02FCC09E9}" type="presParOf" srcId="{42435700-0E43-4CAA-8818-C5DE46243998}" destId="{426EA263-B7D1-4F1C-B261-DE32465310A3}" srcOrd="3" destOrd="0" presId="urn:microsoft.com/office/officeart/2005/8/layout/chevron2"/>
    <dgm:cxn modelId="{1E7A8871-B765-494C-835F-C4FE83B92CAC}" type="presParOf" srcId="{42435700-0E43-4CAA-8818-C5DE46243998}" destId="{4C447B2A-6F84-449D-9C91-75B284EE553A}" srcOrd="4" destOrd="0" presId="urn:microsoft.com/office/officeart/2005/8/layout/chevron2"/>
    <dgm:cxn modelId="{F14959AB-2330-4EC3-AA1B-7881D0589949}" type="presParOf" srcId="{4C447B2A-6F84-449D-9C91-75B284EE553A}" destId="{CCCF167C-3986-459B-BBD0-1D4C9402C16A}" srcOrd="0" destOrd="0" presId="urn:microsoft.com/office/officeart/2005/8/layout/chevron2"/>
    <dgm:cxn modelId="{95E16716-514C-457D-AADE-836EA3D21F46}" type="presParOf" srcId="{4C447B2A-6F84-449D-9C91-75B284EE553A}" destId="{BC597345-B6E5-4FBE-855E-DA801969EC69}" srcOrd="1" destOrd="0" presId="urn:microsoft.com/office/officeart/2005/8/layout/chevron2"/>
    <dgm:cxn modelId="{D70778A1-4371-4DC2-A9E0-787A32DFA02B}" type="presParOf" srcId="{42435700-0E43-4CAA-8818-C5DE46243998}" destId="{29B53E54-8FA0-445D-806F-33C10309A682}" srcOrd="5" destOrd="0" presId="urn:microsoft.com/office/officeart/2005/8/layout/chevron2"/>
    <dgm:cxn modelId="{FEFB25CE-6A3D-4C56-8FEF-473E9182E6D1}" type="presParOf" srcId="{42435700-0E43-4CAA-8818-C5DE46243998}" destId="{929F7B63-9861-4F03-A5FB-29D07E2A6912}" srcOrd="6" destOrd="0" presId="urn:microsoft.com/office/officeart/2005/8/layout/chevron2"/>
    <dgm:cxn modelId="{850CA05D-0C6D-43CA-9A15-F10F1E143EC9}" type="presParOf" srcId="{929F7B63-9861-4F03-A5FB-29D07E2A6912}" destId="{E8D0C994-4633-47A8-A313-61B97DF00A62}" srcOrd="0" destOrd="0" presId="urn:microsoft.com/office/officeart/2005/8/layout/chevron2"/>
    <dgm:cxn modelId="{9BFB9170-2DF6-439F-94BA-4CF05821215D}" type="presParOf" srcId="{929F7B63-9861-4F03-A5FB-29D07E2A6912}" destId="{A1D2EE83-88CA-4B96-9181-11E7FA79AE1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2/20/2014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pPr/>
              <a:t>2/20/2014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584200"/>
            <a:ext cx="8735325" cy="200025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Automated Lip reading technique for people with speech disabilities by converting identified </a:t>
            </a:r>
            <a:r>
              <a:rPr lang="en-US" sz="3200" dirty="0" err="1" smtClean="0"/>
              <a:t>visemes</a:t>
            </a:r>
            <a:r>
              <a:rPr lang="en-US" sz="3200" dirty="0" smtClean="0"/>
              <a:t> into direct speech using image processing and machine learning techniques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22612" y="4572000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17B2C7"/>
                </a:solidFill>
              </a:rPr>
              <a:t>Presented by :</a:t>
            </a:r>
          </a:p>
          <a:p>
            <a:pPr algn="ctr"/>
            <a:r>
              <a:rPr lang="en-US" dirty="0" smtClean="0">
                <a:solidFill>
                  <a:srgbClr val="17B2C7"/>
                </a:solidFill>
              </a:rPr>
              <a:t>Ahmed Mesbah</a:t>
            </a:r>
            <a:br>
              <a:rPr lang="en-US" dirty="0" smtClean="0">
                <a:solidFill>
                  <a:srgbClr val="17B2C7"/>
                </a:solidFill>
              </a:rPr>
            </a:br>
            <a:r>
              <a:rPr lang="en-US" dirty="0" smtClean="0">
                <a:solidFill>
                  <a:srgbClr val="17B2C7"/>
                </a:solidFill>
              </a:rPr>
              <a:t>Ahmed </a:t>
            </a:r>
            <a:r>
              <a:rPr lang="en-US" dirty="0" smtClean="0">
                <a:solidFill>
                  <a:srgbClr val="17B2C7"/>
                </a:solidFill>
              </a:rPr>
              <a:t>El-</a:t>
            </a:r>
            <a:r>
              <a:rPr lang="en-US" dirty="0" err="1" smtClean="0">
                <a:solidFill>
                  <a:srgbClr val="17B2C7"/>
                </a:solidFill>
              </a:rPr>
              <a:t>taybany</a:t>
            </a:r>
            <a:r>
              <a:rPr lang="en-US" dirty="0" smtClean="0">
                <a:solidFill>
                  <a:srgbClr val="17B2C7"/>
                </a:solidFill>
              </a:rPr>
              <a:t/>
            </a:r>
            <a:br>
              <a:rPr lang="en-US" dirty="0" smtClean="0">
                <a:solidFill>
                  <a:srgbClr val="17B2C7"/>
                </a:solidFill>
              </a:rPr>
            </a:br>
            <a:r>
              <a:rPr lang="en-US" dirty="0" smtClean="0">
                <a:solidFill>
                  <a:srgbClr val="17B2C7"/>
                </a:solidFill>
              </a:rPr>
              <a:t>Mentor : Dr. </a:t>
            </a:r>
            <a:r>
              <a:rPr lang="en-US" dirty="0" err="1" smtClean="0">
                <a:solidFill>
                  <a:srgbClr val="17B2C7"/>
                </a:solidFill>
              </a:rPr>
              <a:t>Marwan</a:t>
            </a:r>
            <a:r>
              <a:rPr lang="en-US" dirty="0" smtClean="0">
                <a:solidFill>
                  <a:srgbClr val="17B2C7"/>
                </a:solidFill>
              </a:rPr>
              <a:t> </a:t>
            </a:r>
            <a:r>
              <a:rPr lang="en-US" dirty="0" err="1" smtClean="0">
                <a:solidFill>
                  <a:srgbClr val="17B2C7"/>
                </a:solidFill>
              </a:rPr>
              <a:t>Torki</a:t>
            </a:r>
            <a:endParaRPr lang="en-US" dirty="0"/>
          </a:p>
        </p:txBody>
      </p:sp>
      <p:pic>
        <p:nvPicPr>
          <p:cNvPr id="7" name="Picture 6" descr="avsp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3200400"/>
            <a:ext cx="2114873" cy="1247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1065212" y="4572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Lip Feature extraction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1509697_612374198834117_1660383895_n.jpg"/>
          <p:cNvPicPr>
            <a:picLocks noChangeAspect="1"/>
          </p:cNvPicPr>
          <p:nvPr/>
        </p:nvPicPr>
        <p:blipFill>
          <a:blip r:embed="rId2"/>
          <a:srcRect b="10988"/>
          <a:stretch>
            <a:fillRect/>
          </a:stretch>
        </p:blipFill>
        <p:spPr>
          <a:xfrm>
            <a:off x="5559426" y="1219200"/>
            <a:ext cx="6629399" cy="507322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02671" y="872772"/>
          <a:ext cx="5282141" cy="522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065212" y="4572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360612" y="609600"/>
          <a:ext cx="8031428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 txBox="1">
            <a:spLocks/>
          </p:cNvSpPr>
          <p:nvPr/>
        </p:nvSpPr>
        <p:spPr>
          <a:xfrm>
            <a:off x="1217612" y="6096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Lip Feature extraction used methods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012" y="5105400"/>
            <a:ext cx="1905000" cy="123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212" y="533400"/>
            <a:ext cx="2960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Classifiers</a:t>
            </a:r>
            <a:endParaRPr lang="en-US" sz="5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741612" y="1447800"/>
          <a:ext cx="73152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894012" y="593467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Hidden Markov Model and Neural Network were the most common classifiers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612" y="304800"/>
            <a:ext cx="23365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Dataset</a:t>
            </a:r>
            <a:endParaRPr lang="en-US" sz="5400" dirty="0"/>
          </a:p>
        </p:txBody>
      </p:sp>
      <p:pic>
        <p:nvPicPr>
          <p:cNvPr id="1046" name="Picture 136" descr="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904875"/>
          </a:xfrm>
          <a:prstGeom prst="rect">
            <a:avLst/>
          </a:prstGeom>
          <a:noFill/>
        </p:spPr>
      </p:pic>
      <p:pic>
        <p:nvPicPr>
          <p:cNvPr id="1045" name="Picture 137" descr="000k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4875"/>
            <a:ext cx="1590675" cy="895350"/>
          </a:xfrm>
          <a:prstGeom prst="rect">
            <a:avLst/>
          </a:prstGeom>
          <a:noFill/>
        </p:spPr>
      </p:pic>
      <p:pic>
        <p:nvPicPr>
          <p:cNvPr id="1044" name="Picture 138" descr="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00225"/>
            <a:ext cx="1600200" cy="904875"/>
          </a:xfrm>
          <a:prstGeom prst="rect">
            <a:avLst/>
          </a:prstGeom>
          <a:noFill/>
        </p:spPr>
      </p:pic>
      <p:pic>
        <p:nvPicPr>
          <p:cNvPr id="1041" name="Picture 142" descr="e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38725"/>
            <a:ext cx="1609725" cy="904875"/>
          </a:xfrm>
          <a:prstGeom prst="rect">
            <a:avLst/>
          </a:prstGeom>
          <a:noFill/>
        </p:spPr>
      </p:pic>
      <p:pic>
        <p:nvPicPr>
          <p:cNvPr id="1040" name="Picture 143" descr="e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9600"/>
            <a:ext cx="1571625" cy="904875"/>
          </a:xfrm>
          <a:prstGeom prst="rect">
            <a:avLst/>
          </a:prstGeom>
          <a:noFill/>
        </p:spPr>
      </p:pic>
      <p:pic>
        <p:nvPicPr>
          <p:cNvPr id="1039" name="Picture 144" descr="e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67000"/>
            <a:ext cx="1609725" cy="914400"/>
          </a:xfrm>
          <a:prstGeom prst="rect">
            <a:avLst/>
          </a:prstGeom>
          <a:noFill/>
        </p:spPr>
      </p:pic>
      <p:pic>
        <p:nvPicPr>
          <p:cNvPr id="1038" name="Picture 145" descr="e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34075"/>
            <a:ext cx="1550987" cy="923925"/>
          </a:xfrm>
          <a:prstGeom prst="rect">
            <a:avLst/>
          </a:prstGeom>
          <a:noFill/>
        </p:spPr>
      </p:pic>
      <p:pic>
        <p:nvPicPr>
          <p:cNvPr id="1036" name="Picture 147" descr="e56554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81400"/>
            <a:ext cx="1495425" cy="952500"/>
          </a:xfrm>
          <a:prstGeom prst="rect">
            <a:avLst/>
          </a:prstGeom>
          <a:noFill/>
        </p:spPr>
      </p:pic>
      <p:pic>
        <p:nvPicPr>
          <p:cNvPr id="1035" name="Picture 148" descr="O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067925"/>
            <a:ext cx="1504950" cy="923925"/>
          </a:xfrm>
          <a:prstGeom prst="rect">
            <a:avLst/>
          </a:prstGeom>
          <a:noFill/>
        </p:spPr>
      </p:pic>
      <p:pic>
        <p:nvPicPr>
          <p:cNvPr id="1034" name="Picture 149" descr="o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0991850"/>
            <a:ext cx="1552575" cy="971550"/>
          </a:xfrm>
          <a:prstGeom prst="rect">
            <a:avLst/>
          </a:prstGeom>
          <a:noFill/>
        </p:spPr>
      </p:pic>
      <p:pic>
        <p:nvPicPr>
          <p:cNvPr id="1033" name="Picture 150" descr="o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1963400"/>
            <a:ext cx="1619250" cy="971550"/>
          </a:xfrm>
          <a:prstGeom prst="rect">
            <a:avLst/>
          </a:prstGeom>
          <a:noFill/>
        </p:spPr>
      </p:pic>
      <p:pic>
        <p:nvPicPr>
          <p:cNvPr id="1032" name="Picture 151" descr="o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2934950"/>
            <a:ext cx="1419225" cy="971550"/>
          </a:xfrm>
          <a:prstGeom prst="rect">
            <a:avLst/>
          </a:prstGeom>
          <a:noFill/>
        </p:spPr>
      </p:pic>
      <p:pic>
        <p:nvPicPr>
          <p:cNvPr id="1031" name="Picture 152" descr="o6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3906500"/>
            <a:ext cx="1743075" cy="981075"/>
          </a:xfrm>
          <a:prstGeom prst="rect">
            <a:avLst/>
          </a:prstGeom>
          <a:noFill/>
        </p:spPr>
      </p:pic>
      <p:pic>
        <p:nvPicPr>
          <p:cNvPr id="1030" name="Picture 153" descr="o7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887575"/>
            <a:ext cx="2085975" cy="981075"/>
          </a:xfrm>
          <a:prstGeom prst="rect">
            <a:avLst/>
          </a:prstGeom>
          <a:noFill/>
        </p:spPr>
      </p:pic>
      <p:pic>
        <p:nvPicPr>
          <p:cNvPr id="1029" name="Picture 154" descr="o8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5868650"/>
            <a:ext cx="1924050" cy="981075"/>
          </a:xfrm>
          <a:prstGeom prst="rect">
            <a:avLst/>
          </a:prstGeom>
          <a:noFill/>
        </p:spPr>
      </p:pic>
      <p:pic>
        <p:nvPicPr>
          <p:cNvPr id="1028" name="Picture 155" descr="o9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6849725"/>
            <a:ext cx="2000250" cy="1000125"/>
          </a:xfrm>
          <a:prstGeom prst="rect">
            <a:avLst/>
          </a:prstGeom>
          <a:noFill/>
        </p:spPr>
      </p:pic>
      <p:pic>
        <p:nvPicPr>
          <p:cNvPr id="1027" name="Picture 156" descr="o988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7849850"/>
            <a:ext cx="2228850" cy="1104900"/>
          </a:xfrm>
          <a:prstGeom prst="rect">
            <a:avLst/>
          </a:prstGeom>
          <a:noFill/>
        </p:spPr>
      </p:pic>
      <p:pic>
        <p:nvPicPr>
          <p:cNvPr id="1026" name="Picture 157" descr="o999999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8954750"/>
            <a:ext cx="2038350" cy="1095375"/>
          </a:xfrm>
          <a:prstGeom prst="rect">
            <a:avLst/>
          </a:prstGeom>
          <a:noFill/>
        </p:spPr>
      </p:pic>
      <p:pic>
        <p:nvPicPr>
          <p:cNvPr id="1025" name="Picture 159" descr="oooo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0050125"/>
            <a:ext cx="1724025" cy="1104900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5812" y="15240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AV letters (University of East Angela)</a:t>
            </a:r>
            <a:br>
              <a:rPr lang="en-US" sz="2800" dirty="0" smtClean="0"/>
            </a:br>
            <a:r>
              <a:rPr lang="en-US" sz="2800" dirty="0" smtClean="0"/>
              <a:t>- Oulu database (University of Oulu</a:t>
            </a:r>
            <a:r>
              <a:rPr lang="en-US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-CUAVE database (Clemson University)</a:t>
            </a:r>
            <a:br>
              <a:rPr lang="en-US" sz="2800" dirty="0" smtClean="0"/>
            </a:br>
            <a:r>
              <a:rPr lang="en-US" sz="2800" dirty="0" smtClean="0"/>
              <a:t>- Home-made data set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12" y="457200"/>
            <a:ext cx="9802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Lip reading system problems for multi-speaker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827212" y="1752600"/>
            <a:ext cx="3897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Variation in : 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89212" y="2819400"/>
          <a:ext cx="6248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212" y="2971800"/>
            <a:ext cx="2209800" cy="1372402"/>
          </a:xfrm>
          <a:prstGeom prst="rect">
            <a:avLst/>
          </a:prstGeo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412" y="4572000"/>
            <a:ext cx="2133600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12" y="457200"/>
            <a:ext cx="8814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International phonetics alphabetic (IPA) 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055812" y="11430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211" y="4042536"/>
            <a:ext cx="5027613" cy="2815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46212" y="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تنزيل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693" y="3864397"/>
            <a:ext cx="2825132" cy="29936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412" y="4419600"/>
            <a:ext cx="5943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prediction technique to recover unseen letters like Microsoft Speech API or Google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89012" y="457200"/>
            <a:ext cx="5616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Letter Prediction methods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12" y="457200"/>
            <a:ext cx="4148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Lip reading system </a:t>
            </a:r>
            <a:endParaRPr lang="en-US" sz="4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979612" y="12954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12" y="457200"/>
            <a:ext cx="2735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Applications</a:t>
            </a:r>
            <a:endParaRPr lang="en-US" sz="4000" dirty="0"/>
          </a:p>
        </p:txBody>
      </p:sp>
      <p:pic>
        <p:nvPicPr>
          <p:cNvPr id="6" name="Picture 5" descr="تنزيل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2" y="2514600"/>
            <a:ext cx="5468112" cy="3090672"/>
          </a:xfrm>
          <a:prstGeom prst="rect">
            <a:avLst/>
          </a:prstGeom>
        </p:spPr>
      </p:pic>
      <p:pic>
        <p:nvPicPr>
          <p:cNvPr id="7" name="Picture 6" descr="تنزيل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057400"/>
            <a:ext cx="4114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9012" y="457200"/>
            <a:ext cx="3277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References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141412" y="1371600"/>
            <a:ext cx="103632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[1] Hsu, Rein-Lien, Abdel-</a:t>
            </a:r>
            <a:r>
              <a:rPr lang="en-US" sz="1200" b="1" dirty="0" err="1" smtClean="0">
                <a:solidFill>
                  <a:schemeClr val="tx1"/>
                </a:solidFill>
              </a:rPr>
              <a:t>Mottaleb</a:t>
            </a:r>
            <a:r>
              <a:rPr lang="en-US" sz="1200" b="1" dirty="0" smtClean="0">
                <a:solidFill>
                  <a:schemeClr val="tx1"/>
                </a:solidFill>
              </a:rPr>
              <a:t>, Mohamed, Jain, Anil K., Face Detection in </a:t>
            </a:r>
            <a:r>
              <a:rPr lang="en-US" sz="1200" b="1" dirty="0" smtClean="0">
                <a:solidFill>
                  <a:schemeClr val="tx1"/>
                </a:solidFill>
              </a:rPr>
              <a:t>Color mages</a:t>
            </a:r>
            <a:r>
              <a:rPr lang="en-US" sz="1200" b="1" dirty="0" smtClean="0">
                <a:solidFill>
                  <a:schemeClr val="tx1"/>
                </a:solidFill>
              </a:rPr>
              <a:t>, IEEE ICIP 1999, pp 622-626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2] Lai-Kan-Thon, Olivier, Lips Localization, Brno 2003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3] Smith, S. M., Brady, J. M., SUSAN – a new approach to low level image </a:t>
            </a:r>
            <a:r>
              <a:rPr lang="en-US" sz="1200" b="1" dirty="0" smtClean="0">
                <a:solidFill>
                  <a:schemeClr val="tx1"/>
                </a:solidFill>
              </a:rPr>
              <a:t>processing, International </a:t>
            </a:r>
            <a:r>
              <a:rPr lang="en-US" sz="1200" b="1" dirty="0" smtClean="0">
                <a:solidFill>
                  <a:schemeClr val="tx1"/>
                </a:solidFill>
              </a:rPr>
              <a:t>Journal of Computer Vision, 23(1):45-78, May 1997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4] </a:t>
            </a:r>
            <a:r>
              <a:rPr lang="en-US" sz="1200" b="1" dirty="0" err="1" smtClean="0">
                <a:solidFill>
                  <a:schemeClr val="tx1"/>
                </a:solidFill>
              </a:rPr>
              <a:t>Ahlberg</a:t>
            </a:r>
            <a:r>
              <a:rPr lang="en-US" sz="1200" b="1" dirty="0" smtClean="0">
                <a:solidFill>
                  <a:schemeClr val="tx1"/>
                </a:solidFill>
              </a:rPr>
              <a:t>, J.: A system for face localization and facial feature extraction, </a:t>
            </a:r>
            <a:r>
              <a:rPr lang="en-US" sz="1200" b="1" dirty="0" smtClean="0">
                <a:solidFill>
                  <a:schemeClr val="tx1"/>
                </a:solidFill>
              </a:rPr>
              <a:t>Linkoping University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Tech.Rep</a:t>
            </a:r>
            <a:r>
              <a:rPr lang="en-US" sz="1200" b="1" dirty="0" smtClean="0">
                <a:solidFill>
                  <a:schemeClr val="tx1"/>
                </a:solidFill>
              </a:rPr>
              <a:t>. LiTH-ISY-R-2172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5] </a:t>
            </a:r>
            <a:r>
              <a:rPr lang="en-US" sz="1200" b="1" dirty="0" err="1" smtClean="0">
                <a:solidFill>
                  <a:schemeClr val="tx1"/>
                </a:solidFill>
              </a:rPr>
              <a:t>Albiol</a:t>
            </a:r>
            <a:r>
              <a:rPr lang="en-US" sz="1200" b="1" dirty="0" smtClean="0">
                <a:solidFill>
                  <a:schemeClr val="tx1"/>
                </a:solidFill>
              </a:rPr>
              <a:t>, A., Torres, L., </a:t>
            </a:r>
            <a:r>
              <a:rPr lang="en-US" sz="1200" b="1" dirty="0" err="1" smtClean="0">
                <a:solidFill>
                  <a:schemeClr val="tx1"/>
                </a:solidFill>
              </a:rPr>
              <a:t>Delp</a:t>
            </a:r>
            <a:r>
              <a:rPr lang="en-US" sz="1200" b="1" dirty="0" smtClean="0">
                <a:solidFill>
                  <a:schemeClr val="tx1"/>
                </a:solidFill>
              </a:rPr>
              <a:t>, E. J.: Optimum color spaces for skin detection, In </a:t>
            </a:r>
            <a:r>
              <a:rPr lang="en-US" sz="1200" b="1" dirty="0" smtClean="0">
                <a:solidFill>
                  <a:schemeClr val="tx1"/>
                </a:solidFill>
              </a:rPr>
              <a:t>Proceeding of </a:t>
            </a:r>
            <a:r>
              <a:rPr lang="en-US" sz="1200" b="1" dirty="0" smtClean="0">
                <a:solidFill>
                  <a:schemeClr val="tx1"/>
                </a:solidFill>
              </a:rPr>
              <a:t>the International Conference on Image Processing 2001, vol. 1, 122-124                                                                            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6] G. Potamianos, C. </a:t>
            </a:r>
            <a:r>
              <a:rPr lang="en-US" sz="1200" b="1" dirty="0" err="1" smtClean="0">
                <a:solidFill>
                  <a:schemeClr val="tx1"/>
                </a:solidFill>
              </a:rPr>
              <a:t>Neti</a:t>
            </a:r>
            <a:r>
              <a:rPr lang="en-US" sz="1200" b="1" dirty="0" smtClean="0">
                <a:solidFill>
                  <a:schemeClr val="tx1"/>
                </a:solidFill>
              </a:rPr>
              <a:t>, G. </a:t>
            </a:r>
            <a:r>
              <a:rPr lang="en-US" sz="1200" b="1" dirty="0" err="1" smtClean="0">
                <a:solidFill>
                  <a:schemeClr val="tx1"/>
                </a:solidFill>
              </a:rPr>
              <a:t>Gravier</a:t>
            </a:r>
            <a:r>
              <a:rPr lang="en-US" sz="1200" b="1" dirty="0" smtClean="0">
                <a:solidFill>
                  <a:schemeClr val="tx1"/>
                </a:solidFill>
              </a:rPr>
              <a:t>, A. </a:t>
            </a:r>
            <a:r>
              <a:rPr lang="en-US" sz="1200" b="1" dirty="0" err="1" smtClean="0">
                <a:solidFill>
                  <a:schemeClr val="tx1"/>
                </a:solidFill>
              </a:rPr>
              <a:t>Garg</a:t>
            </a:r>
            <a:r>
              <a:rPr lang="en-US" sz="1200" b="1" dirty="0" smtClean="0">
                <a:solidFill>
                  <a:schemeClr val="tx1"/>
                </a:solidFill>
              </a:rPr>
              <a:t>, and A. </a:t>
            </a:r>
            <a:r>
              <a:rPr lang="en-US" sz="1200" b="1" dirty="0" err="1" smtClean="0">
                <a:solidFill>
                  <a:schemeClr val="tx1"/>
                </a:solidFill>
              </a:rPr>
              <a:t>W.Senior</a:t>
            </a:r>
            <a:r>
              <a:rPr lang="en-US" sz="1200" b="1" dirty="0" smtClean="0">
                <a:solidFill>
                  <a:schemeClr val="tx1"/>
                </a:solidFill>
              </a:rPr>
              <a:t>, “Recent advances in the automatic recognition of </a:t>
            </a:r>
            <a:r>
              <a:rPr lang="en-US" sz="1200" b="1" dirty="0" smtClean="0">
                <a:solidFill>
                  <a:schemeClr val="tx1"/>
                </a:solidFill>
              </a:rPr>
              <a:t>audio-visual speech,” Proc. IEEE, 91(9): </a:t>
            </a:r>
            <a:r>
              <a:rPr lang="en-US" sz="1200" b="1" dirty="0" smtClean="0">
                <a:solidFill>
                  <a:schemeClr val="tx1"/>
                </a:solidFill>
              </a:rPr>
              <a:t>1306–1326, 2003.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7] D. </a:t>
            </a:r>
            <a:r>
              <a:rPr lang="en-US" sz="1200" b="1" dirty="0" err="1" smtClean="0">
                <a:solidFill>
                  <a:schemeClr val="tx1"/>
                </a:solidFill>
              </a:rPr>
              <a:t>Gatica</a:t>
            </a:r>
            <a:r>
              <a:rPr lang="en-US" sz="1200" b="1" dirty="0" smtClean="0">
                <a:solidFill>
                  <a:schemeClr val="tx1"/>
                </a:solidFill>
              </a:rPr>
              <a:t>-Perez, G. </a:t>
            </a:r>
            <a:r>
              <a:rPr lang="en-US" sz="1200" b="1" dirty="0" err="1" smtClean="0">
                <a:solidFill>
                  <a:schemeClr val="tx1"/>
                </a:solidFill>
              </a:rPr>
              <a:t>Lathoud</a:t>
            </a:r>
            <a:r>
              <a:rPr lang="en-US" sz="1200" b="1" dirty="0" smtClean="0">
                <a:solidFill>
                  <a:schemeClr val="tx1"/>
                </a:solidFill>
              </a:rPr>
              <a:t>, J.-M. </a:t>
            </a:r>
            <a:r>
              <a:rPr lang="en-US" sz="1200" b="1" dirty="0" err="1" smtClean="0">
                <a:solidFill>
                  <a:schemeClr val="tx1"/>
                </a:solidFill>
              </a:rPr>
              <a:t>Odobez</a:t>
            </a:r>
            <a:r>
              <a:rPr lang="en-US" sz="1200" b="1" dirty="0" smtClean="0">
                <a:solidFill>
                  <a:schemeClr val="tx1"/>
                </a:solidFill>
              </a:rPr>
              <a:t>, and I. </a:t>
            </a:r>
            <a:r>
              <a:rPr lang="en-US" sz="1200" b="1" dirty="0" smtClean="0">
                <a:solidFill>
                  <a:schemeClr val="tx1"/>
                </a:solidFill>
              </a:rPr>
              <a:t>Mc-Cowan</a:t>
            </a:r>
            <a:r>
              <a:rPr lang="en-US" sz="1200" b="1" dirty="0" smtClean="0">
                <a:solidFill>
                  <a:schemeClr val="tx1"/>
                </a:solidFill>
              </a:rPr>
              <a:t>, “Multimodal </a:t>
            </a:r>
            <a:r>
              <a:rPr lang="en-US" sz="1200" b="1" dirty="0" err="1" smtClean="0">
                <a:solidFill>
                  <a:schemeClr val="tx1"/>
                </a:solidFill>
              </a:rPr>
              <a:t>multispeaker</a:t>
            </a:r>
            <a:r>
              <a:rPr lang="en-US" sz="1200" b="1" dirty="0" smtClean="0">
                <a:solidFill>
                  <a:schemeClr val="tx1"/>
                </a:solidFill>
              </a:rPr>
              <a:t> probabilistic </a:t>
            </a:r>
            <a:r>
              <a:rPr lang="en-US" sz="1200" b="1" dirty="0" err="1" smtClean="0">
                <a:solidFill>
                  <a:schemeClr val="tx1"/>
                </a:solidFill>
              </a:rPr>
              <a:t>trackingin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meetings,” in Proc. Int. Conf. Multimodal </a:t>
            </a:r>
            <a:r>
              <a:rPr lang="en-US" sz="1200" b="1" dirty="0" smtClean="0">
                <a:solidFill>
                  <a:schemeClr val="tx1"/>
                </a:solidFill>
              </a:rPr>
              <a:t>Interfaces (ICMI</a:t>
            </a:r>
            <a:r>
              <a:rPr lang="en-US" sz="1200" b="1" dirty="0" smtClean="0">
                <a:solidFill>
                  <a:schemeClr val="tx1"/>
                </a:solidFill>
              </a:rPr>
              <a:t>), 2005.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</a:t>
            </a:r>
            <a:r>
              <a:rPr lang="en-US" sz="1200" b="1" dirty="0" smtClean="0">
                <a:solidFill>
                  <a:schemeClr val="tx1"/>
                </a:solidFill>
              </a:rPr>
              <a:t>8] A. </a:t>
            </a:r>
            <a:r>
              <a:rPr lang="en-US" sz="1200" b="1" dirty="0" err="1" smtClean="0">
                <a:solidFill>
                  <a:schemeClr val="tx1"/>
                </a:solidFill>
              </a:rPr>
              <a:t>Pentland</a:t>
            </a:r>
            <a:r>
              <a:rPr lang="en-US" sz="1200" b="1" dirty="0" smtClean="0">
                <a:solidFill>
                  <a:schemeClr val="tx1"/>
                </a:solidFill>
              </a:rPr>
              <a:t>, “Smart rooms, smart clothes,” in Proc. </a:t>
            </a:r>
            <a:r>
              <a:rPr lang="en-US" sz="1200" b="1" dirty="0" err="1" smtClean="0">
                <a:solidFill>
                  <a:schemeClr val="tx1"/>
                </a:solidFill>
              </a:rPr>
              <a:t>Int.Conf</a:t>
            </a:r>
            <a:r>
              <a:rPr lang="en-US" sz="1200" b="1" dirty="0" smtClean="0">
                <a:solidFill>
                  <a:schemeClr val="tx1"/>
                </a:solidFill>
              </a:rPr>
              <a:t>. Pattern </a:t>
            </a:r>
            <a:r>
              <a:rPr lang="en-US" sz="1200" b="1" dirty="0" err="1" smtClean="0">
                <a:solidFill>
                  <a:schemeClr val="tx1"/>
                </a:solidFill>
              </a:rPr>
              <a:t>Recog</a:t>
            </a:r>
            <a:r>
              <a:rPr lang="en-US" sz="1200" b="1" dirty="0" smtClean="0">
                <a:solidFill>
                  <a:schemeClr val="tx1"/>
                </a:solidFill>
              </a:rPr>
              <a:t>. (ICPR), 1998.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[9] </a:t>
            </a:r>
            <a:r>
              <a:rPr lang="en-US" sz="1200" b="1" dirty="0" smtClean="0">
                <a:solidFill>
                  <a:schemeClr val="tx1"/>
                </a:solidFill>
              </a:rPr>
              <a:t>CHIL: Computers in the Human Interaction Loop. [Online</a:t>
            </a:r>
            <a:r>
              <a:rPr lang="en-US" sz="1200" b="1" dirty="0" smtClean="0">
                <a:solidFill>
                  <a:schemeClr val="tx1"/>
                </a:solidFill>
              </a:rPr>
              <a:t>]. Available</a:t>
            </a:r>
            <a:r>
              <a:rPr lang="en-US" sz="1200" b="1" dirty="0" smtClean="0">
                <a:solidFill>
                  <a:schemeClr val="tx1"/>
                </a:solidFill>
              </a:rPr>
              <a:t>: http://chil.server.de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[10] </a:t>
            </a:r>
            <a:r>
              <a:rPr lang="en-US" sz="1200" b="1" dirty="0" smtClean="0">
                <a:solidFill>
                  <a:schemeClr val="tx1"/>
                </a:solidFill>
              </a:rPr>
              <a:t>P. </a:t>
            </a:r>
            <a:r>
              <a:rPr lang="en-US" sz="1200" b="1" dirty="0" err="1" smtClean="0">
                <a:solidFill>
                  <a:schemeClr val="tx1"/>
                </a:solidFill>
              </a:rPr>
              <a:t>Lucey</a:t>
            </a:r>
            <a:r>
              <a:rPr lang="en-US" sz="1200" b="1" dirty="0" smtClean="0">
                <a:solidFill>
                  <a:schemeClr val="tx1"/>
                </a:solidFill>
              </a:rPr>
              <a:t> and G. Potamianos, “</a:t>
            </a:r>
            <a:r>
              <a:rPr lang="en-US" sz="1200" b="1" dirty="0" err="1" smtClean="0">
                <a:solidFill>
                  <a:schemeClr val="tx1"/>
                </a:solidFill>
              </a:rPr>
              <a:t>Lipreading</a:t>
            </a:r>
            <a:r>
              <a:rPr lang="en-US" sz="1200" b="1" dirty="0" smtClean="0">
                <a:solidFill>
                  <a:schemeClr val="tx1"/>
                </a:solidFill>
              </a:rPr>
              <a:t> using </a:t>
            </a:r>
            <a:r>
              <a:rPr lang="en-US" sz="1200" b="1" dirty="0" smtClean="0">
                <a:solidFill>
                  <a:schemeClr val="tx1"/>
                </a:solidFill>
              </a:rPr>
              <a:t>profile versus </a:t>
            </a:r>
            <a:r>
              <a:rPr lang="en-US" sz="1200" b="1" dirty="0" smtClean="0">
                <a:solidFill>
                  <a:schemeClr val="tx1"/>
                </a:solidFill>
              </a:rPr>
              <a:t>frontal views,” in Proc. Int. Works. Multimedia Signal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Process. (MMSP), pp. 24–28, 2006.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[11] </a:t>
            </a:r>
            <a:r>
              <a:rPr lang="en-US" sz="1200" b="1" dirty="0" smtClean="0">
                <a:solidFill>
                  <a:schemeClr val="tx1"/>
                </a:solidFill>
              </a:rPr>
              <a:t>P. </a:t>
            </a:r>
            <a:r>
              <a:rPr lang="en-US" sz="1200" b="1" dirty="0" err="1" smtClean="0">
                <a:solidFill>
                  <a:schemeClr val="tx1"/>
                </a:solidFill>
              </a:rPr>
              <a:t>Lucey</a:t>
            </a:r>
            <a:r>
              <a:rPr lang="en-US" sz="1200" b="1" dirty="0" smtClean="0">
                <a:solidFill>
                  <a:schemeClr val="tx1"/>
                </a:solidFill>
              </a:rPr>
              <a:t>, G. Potamianos, and S. </a:t>
            </a:r>
            <a:r>
              <a:rPr lang="en-US" sz="1200" b="1" dirty="0" err="1" smtClean="0">
                <a:solidFill>
                  <a:schemeClr val="tx1"/>
                </a:solidFill>
              </a:rPr>
              <a:t>Sridharan</a:t>
            </a:r>
            <a:r>
              <a:rPr lang="en-US" sz="1200" b="1" dirty="0" smtClean="0">
                <a:solidFill>
                  <a:schemeClr val="tx1"/>
                </a:solidFill>
              </a:rPr>
              <a:t>, “A unified </a:t>
            </a:r>
            <a:r>
              <a:rPr lang="en-US" sz="1200" b="1" dirty="0" smtClean="0">
                <a:solidFill>
                  <a:schemeClr val="tx1"/>
                </a:solidFill>
              </a:rPr>
              <a:t>approach to </a:t>
            </a:r>
            <a:r>
              <a:rPr lang="en-US" sz="1200" b="1" dirty="0" smtClean="0">
                <a:solidFill>
                  <a:schemeClr val="tx1"/>
                </a:solidFill>
              </a:rPr>
              <a:t>multi-pose audio-visual ASR,” (To Appear) in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Proc. </a:t>
            </a:r>
            <a:r>
              <a:rPr lang="en-US" sz="1200" b="1" dirty="0" err="1" smtClean="0">
                <a:solidFill>
                  <a:schemeClr val="tx1"/>
                </a:solidFill>
              </a:rPr>
              <a:t>Interspeech</a:t>
            </a:r>
            <a:r>
              <a:rPr lang="en-US" sz="1200" b="1" dirty="0" smtClean="0">
                <a:solidFill>
                  <a:schemeClr val="tx1"/>
                </a:solidFill>
              </a:rPr>
              <a:t>, 2007.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Problem</a:t>
            </a:r>
            <a:endParaRPr lang="en-US" sz="5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027612" y="1447800"/>
          <a:ext cx="6906683" cy="473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1200910155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12" y="2438400"/>
            <a:ext cx="38862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6012" y="1676400"/>
            <a:ext cx="523534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/>
              <a:t>Thanks</a:t>
            </a:r>
            <a:endParaRPr lang="en-US" sz="13800" dirty="0"/>
          </a:p>
        </p:txBody>
      </p:sp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3657600"/>
            <a:ext cx="4314825" cy="273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827212" y="914400"/>
          <a:ext cx="93710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1065212" y="4572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487" y="-628651"/>
            <a:ext cx="8735325" cy="2000251"/>
          </a:xfrm>
        </p:spPr>
        <p:txBody>
          <a:bodyPr/>
          <a:lstStyle/>
          <a:p>
            <a:r>
              <a:rPr lang="en-US" dirty="0" smtClean="0"/>
              <a:t>Background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887" y="1219200"/>
            <a:ext cx="8735325" cy="1752600"/>
          </a:xfrm>
        </p:spPr>
        <p:txBody>
          <a:bodyPr/>
          <a:lstStyle/>
          <a:p>
            <a:r>
              <a:rPr lang="en-US" dirty="0" smtClean="0"/>
              <a:t>Sign language recognition</a:t>
            </a:r>
            <a:endParaRPr lang="en-US" dirty="0"/>
          </a:p>
        </p:txBody>
      </p:sp>
      <p:pic>
        <p:nvPicPr>
          <p:cNvPr id="5" name="Picture 4" descr="gb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1905000"/>
            <a:ext cx="2962275" cy="4141433"/>
          </a:xfrm>
          <a:prstGeom prst="rect">
            <a:avLst/>
          </a:prstGeom>
        </p:spPr>
      </p:pic>
      <p:pic>
        <p:nvPicPr>
          <p:cNvPr id="6" name="Picture 5" descr="Capture 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2" y="1905000"/>
            <a:ext cx="68580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612" y="4419600"/>
            <a:ext cx="8991600" cy="1752600"/>
          </a:xfrm>
        </p:spPr>
        <p:txBody>
          <a:bodyPr/>
          <a:lstStyle/>
          <a:p>
            <a:r>
              <a:rPr lang="en-US" dirty="0" smtClean="0"/>
              <a:t>Watch keyboard                    Electronic larynx</a:t>
            </a:r>
            <a:endParaRPr lang="en-US" dirty="0"/>
          </a:p>
        </p:txBody>
      </p:sp>
      <p:pic>
        <p:nvPicPr>
          <p:cNvPr id="4" name="Picture 3" descr="تنزيل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695027"/>
            <a:ext cx="3733800" cy="2572173"/>
          </a:xfrm>
          <a:prstGeom prst="rect">
            <a:avLst/>
          </a:prstGeom>
        </p:spPr>
      </p:pic>
      <p:pic>
        <p:nvPicPr>
          <p:cNvPr id="5" name="Picture 4" descr="bts.larynx.patient.speaks.again.kcra.384x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524000"/>
            <a:ext cx="4876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2" y="0"/>
            <a:ext cx="8938472" cy="1447799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17612" y="5105400"/>
            <a:ext cx="9525000" cy="1447799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Decreasing physiological impacts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Semi-normal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state </a:t>
            </a:r>
            <a:b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US" sz="2000" b="1" dirty="0" smtClean="0"/>
              <a:t> It was proved  that human could replace ears with eyes for speech reading.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995633_611358432269027_1390848633_n.jpg"/>
          <p:cNvPicPr>
            <a:picLocks noChangeAspect="1"/>
          </p:cNvPicPr>
          <p:nvPr/>
        </p:nvPicPr>
        <p:blipFill>
          <a:blip r:embed="rId2"/>
          <a:srcRect b="10153"/>
          <a:stretch>
            <a:fillRect/>
          </a:stretch>
        </p:blipFill>
        <p:spPr>
          <a:xfrm>
            <a:off x="1370012" y="1394354"/>
            <a:ext cx="8839200" cy="4063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12" y="0"/>
            <a:ext cx="10360501" cy="1223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Audio-visual speech recognition (AVSR)</a:t>
            </a:r>
            <a:endParaRPr lang="en-US" sz="4400" dirty="0"/>
          </a:p>
        </p:txBody>
      </p:sp>
      <p:pic>
        <p:nvPicPr>
          <p:cNvPr id="14" name="Picture 13" descr="تنزيل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1752600"/>
            <a:ext cx="10302946" cy="3886199"/>
          </a:xfrm>
          <a:prstGeom prst="rect">
            <a:avLst/>
          </a:prstGeom>
        </p:spPr>
      </p:pic>
      <p:sp>
        <p:nvSpPr>
          <p:cNvPr id="15" name="Title 6"/>
          <p:cNvSpPr txBox="1">
            <a:spLocks/>
          </p:cNvSpPr>
          <p:nvPr/>
        </p:nvSpPr>
        <p:spPr>
          <a:xfrm>
            <a:off x="989012" y="4800600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065212" y="4572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Capturing  H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ardware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design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تنزيل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676400"/>
            <a:ext cx="2209800" cy="2209800"/>
          </a:xfrm>
          <a:prstGeom prst="rect">
            <a:avLst/>
          </a:prstGeom>
        </p:spPr>
      </p:pic>
      <p:pic>
        <p:nvPicPr>
          <p:cNvPr id="4" name="Picture 3" descr="1546198_611358192269051_2079696707_n.jpg"/>
          <p:cNvPicPr>
            <a:picLocks noChangeAspect="1"/>
          </p:cNvPicPr>
          <p:nvPr/>
        </p:nvPicPr>
        <p:blipFill>
          <a:blip r:embed="rId3"/>
          <a:srcRect b="18197"/>
          <a:stretch>
            <a:fillRect/>
          </a:stretch>
        </p:blipFill>
        <p:spPr>
          <a:xfrm>
            <a:off x="4494212" y="1600200"/>
            <a:ext cx="7457536" cy="4343400"/>
          </a:xfrm>
          <a:prstGeom prst="rect">
            <a:avLst/>
          </a:prstGeom>
        </p:spPr>
      </p:pic>
      <p:pic>
        <p:nvPicPr>
          <p:cNvPr id="5" name="Picture 4" descr="ic_hd3000v2_productdetai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12" y="3962400"/>
            <a:ext cx="22098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065212" y="457200"/>
            <a:ext cx="10360501" cy="1223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advantages and proof of concept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ou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1676400"/>
            <a:ext cx="4114800" cy="3086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2612" y="50292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Mouthesizer</a:t>
            </a:r>
            <a:r>
              <a:rPr lang="en-US" sz="2000" dirty="0" smtClean="0"/>
              <a:t>: A Facial Gesture Musical Interface 2004</a:t>
            </a:r>
            <a:endParaRPr lang="en-US" sz="2000" dirty="0"/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2" y="1600200"/>
            <a:ext cx="2895600" cy="3147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7212" y="50292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 more face detection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90 (1)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TS102787990 (1)</Template>
  <TotalTime>0</TotalTime>
  <Words>332</Words>
  <Application>Microsoft Office PowerPoint</Application>
  <PresentationFormat>Custom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TS102787990 (1)</vt:lpstr>
      <vt:lpstr>Automated Lip reading technique for people with speech disabilities by converting identified visemes into direct speech using image processing and machine learning techniques</vt:lpstr>
      <vt:lpstr>Problem</vt:lpstr>
      <vt:lpstr>Slide 3</vt:lpstr>
      <vt:lpstr>Background research </vt:lpstr>
      <vt:lpstr>Slide 5</vt:lpstr>
      <vt:lpstr>Main idea</vt:lpstr>
      <vt:lpstr>Audio-visual speech recognition (AVSR)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2014-02-20T02:49:44Z</dcterms:created>
  <dcterms:modified xsi:type="dcterms:W3CDTF">2014-02-20T05:41:18Z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