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EA557"/>
    <a:srgbClr val="4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Tomasulo</a:t>
            </a:r>
            <a:r>
              <a:rPr lang="en-US" dirty="0"/>
              <a:t> Algorithm Example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2627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10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1751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9: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Exec</a:t>
            </a:r>
          </a:p>
        </p:txBody>
      </p:sp>
    </p:spTree>
    <p:extLst>
      <p:ext uri="{BB962C8B-B14F-4D97-AF65-F5344CB8AC3E}">
        <p14:creationId xmlns:p14="http://schemas.microsoft.com/office/powerpoint/2010/main" val="121305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11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783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10: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Exec Done</a:t>
            </a:r>
          </a:p>
        </p:txBody>
      </p:sp>
    </p:spTree>
    <p:extLst>
      <p:ext uri="{BB962C8B-B14F-4D97-AF65-F5344CB8AC3E}">
        <p14:creationId xmlns:p14="http://schemas.microsoft.com/office/powerpoint/2010/main" val="226222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12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123" y="5890183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2159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11: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Broadcast CDB</a:t>
            </a:r>
          </a:p>
        </p:txBody>
      </p:sp>
      <p:sp>
        <p:nvSpPr>
          <p:cNvPr id="9" name="Oval 8"/>
          <p:cNvSpPr/>
          <p:nvPr/>
        </p:nvSpPr>
        <p:spPr>
          <a:xfrm>
            <a:off x="6945004" y="483124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730931" y="3561306"/>
            <a:ext cx="2147117" cy="116955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Note: We don’t overwrite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F6, because F6 value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from LD1 was buffered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in the RS at Issue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(Cycle 5)</a:t>
            </a:r>
          </a:p>
        </p:txBody>
      </p:sp>
    </p:spTree>
    <p:extLst>
      <p:ext uri="{BB962C8B-B14F-4D97-AF65-F5344CB8AC3E}">
        <p14:creationId xmlns:p14="http://schemas.microsoft.com/office/powerpoint/2010/main" val="36996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3359E-6 4.01899E-6 L 0.14415 0.083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7" y="4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13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751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12-14: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DIV – Wait on F0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686" y="1542272"/>
            <a:ext cx="1771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15:</a:t>
            </a:r>
          </a:p>
          <a:p>
            <a:r>
              <a:rPr lang="en-US" dirty="0"/>
              <a:t>MUL –Exec Done</a:t>
            </a:r>
          </a:p>
          <a:p>
            <a:r>
              <a:rPr lang="en-US" dirty="0"/>
              <a:t>DIV – Wait on F0</a:t>
            </a:r>
          </a:p>
        </p:txBody>
      </p:sp>
    </p:spTree>
    <p:extLst>
      <p:ext uri="{BB962C8B-B14F-4D97-AF65-F5344CB8AC3E}">
        <p14:creationId xmlns:p14="http://schemas.microsoft.com/office/powerpoint/2010/main" val="215235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14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6" name="Oval 5"/>
          <p:cNvSpPr/>
          <p:nvPr/>
        </p:nvSpPr>
        <p:spPr>
          <a:xfrm>
            <a:off x="6697017" y="4853058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2224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16:</a:t>
            </a:r>
          </a:p>
          <a:p>
            <a:r>
              <a:rPr lang="en-US" dirty="0"/>
              <a:t>MUL – Broadcast CDB</a:t>
            </a:r>
          </a:p>
          <a:p>
            <a:r>
              <a:rPr lang="en-US" dirty="0"/>
              <a:t>DIV – F0 Ready/ Exec</a:t>
            </a:r>
          </a:p>
        </p:txBody>
      </p:sp>
    </p:spTree>
    <p:extLst>
      <p:ext uri="{BB962C8B-B14F-4D97-AF65-F5344CB8AC3E}">
        <p14:creationId xmlns:p14="http://schemas.microsoft.com/office/powerpoint/2010/main" val="343345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1382E-6 -2.22608E-6 L 0.13894 0.1049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4838E-6 0.00069 L 3.34838E-6 0.14246 " pathEditMode="relative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15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51915" y="590744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686" y="335486"/>
            <a:ext cx="133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17-55:</a:t>
            </a:r>
          </a:p>
          <a:p>
            <a:r>
              <a:rPr lang="en-US" dirty="0"/>
              <a:t>DIV – Exec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686" y="1302639"/>
            <a:ext cx="1712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56:</a:t>
            </a:r>
          </a:p>
          <a:p>
            <a:r>
              <a:rPr lang="en-US" dirty="0"/>
              <a:t>DIV – Exec Done</a:t>
            </a:r>
          </a:p>
        </p:txBody>
      </p:sp>
    </p:spTree>
    <p:extLst>
      <p:ext uri="{BB962C8B-B14F-4D97-AF65-F5344CB8AC3E}">
        <p14:creationId xmlns:p14="http://schemas.microsoft.com/office/powerpoint/2010/main" val="367754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16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51915" y="590744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686" y="335486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57:</a:t>
            </a:r>
          </a:p>
          <a:p>
            <a:r>
              <a:rPr lang="en-US" dirty="0"/>
              <a:t>DIV – Broadcast CDB</a:t>
            </a:r>
          </a:p>
        </p:txBody>
      </p:sp>
    </p:spTree>
    <p:extLst>
      <p:ext uri="{BB962C8B-B14F-4D97-AF65-F5344CB8AC3E}">
        <p14:creationId xmlns:p14="http://schemas.microsoft.com/office/powerpoint/2010/main" val="267416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4838E-6 -4.04679E-6 L 0.14553 0.079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7" y="39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84909" y="226453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LD F6, 34(R2)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4909" y="197745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4909" y="1700455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4909" y="142345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6649" y="1146457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4909" y="869458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686" y="335486"/>
            <a:ext cx="2162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1:</a:t>
            </a:r>
          </a:p>
          <a:p>
            <a:r>
              <a:rPr lang="en-US" dirty="0"/>
              <a:t>LD1 – Issue/</a:t>
            </a:r>
            <a:r>
              <a:rPr lang="en-US" dirty="0" err="1"/>
              <a:t>GenAddr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7214E-6 2.91869E-7 L -0.26346 0.1084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92996" y="307928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LD F6, 34(R2)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4512" y="225445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6252" y="197745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4512" y="170045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6252" y="142345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4512" y="114645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686" y="335486"/>
            <a:ext cx="2162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2:</a:t>
            </a:r>
          </a:p>
          <a:p>
            <a:r>
              <a:rPr lang="en-US" dirty="0"/>
              <a:t>LD1 – LD Buffer</a:t>
            </a:r>
          </a:p>
          <a:p>
            <a:r>
              <a:rPr lang="en-US" dirty="0"/>
              <a:t>LD2 – Issue/</a:t>
            </a:r>
            <a:r>
              <a:rPr lang="en-US" dirty="0" err="1"/>
              <a:t>GenAddr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8513E-6 1.20454E-6 L -0.00399 0.2446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1382E-6 -3.28469E-6 L -0.27996 0.11999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92996" y="473275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LD F6, 34(R2)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2599" y="3069205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4512" y="2277004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4512" y="200000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6252" y="1723006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4512" y="144600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427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3:</a:t>
            </a:r>
          </a:p>
          <a:p>
            <a:r>
              <a:rPr lang="en-US" dirty="0"/>
              <a:t>LD1 – Loading</a:t>
            </a:r>
          </a:p>
          <a:p>
            <a:r>
              <a:rPr lang="en-US" dirty="0"/>
              <a:t>LD2 – LD Buffer</a:t>
            </a:r>
          </a:p>
          <a:p>
            <a:r>
              <a:rPr lang="en-US" dirty="0"/>
              <a:t>MUL – Issue/Wait on F2</a:t>
            </a:r>
          </a:p>
        </p:txBody>
      </p:sp>
    </p:spTree>
    <p:extLst>
      <p:ext uri="{BB962C8B-B14F-4D97-AF65-F5344CB8AC3E}">
        <p14:creationId xmlns:p14="http://schemas.microsoft.com/office/powerpoint/2010/main" val="251537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93 L -0.0653 0.17049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1917E-6 2.46467E-6 L 0.00035 0.1887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9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7141E-6 -2.91869E-7 L 0.18479 0.42136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7841" y="5930919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LD F6, 34(R2)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2599" y="4495022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1662" y="5188546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4511" y="227700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6251" y="2000005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4511" y="1723006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2" name="Oval 1"/>
          <p:cNvSpPr/>
          <p:nvPr/>
        </p:nvSpPr>
        <p:spPr>
          <a:xfrm>
            <a:off x="6720976" y="5128636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3643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4:</a:t>
            </a:r>
          </a:p>
          <a:p>
            <a:r>
              <a:rPr lang="en-US" dirty="0"/>
              <a:t>LD1 – Broadcast CDB</a:t>
            </a:r>
          </a:p>
          <a:p>
            <a:r>
              <a:rPr lang="en-US" dirty="0"/>
              <a:t>LD2 – Loading</a:t>
            </a:r>
          </a:p>
          <a:p>
            <a:r>
              <a:rPr lang="en-US" dirty="0"/>
              <a:t>MUL – Wait on F2</a:t>
            </a:r>
          </a:p>
          <a:p>
            <a:r>
              <a:rPr lang="en-US" dirty="0"/>
              <a:t>SUB – Issue/Wait on F2</a:t>
            </a:r>
          </a:p>
        </p:txBody>
      </p:sp>
    </p:spTree>
    <p:extLst>
      <p:ext uri="{BB962C8B-B14F-4D97-AF65-F5344CB8AC3E}">
        <p14:creationId xmlns:p14="http://schemas.microsoft.com/office/powerpoint/2010/main" val="32255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497E-6 1.93421E-6 L 0.10351 0.0875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8534E-6 -8.75608E-7 L -0.05193 0.21775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4272E-6 -6.56938E-6 L -0.11549 0.43201 " pathEditMode="relative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65464" y="5932821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LD F2, 45(R3)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1662" y="5188546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2123" y="532704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4511" y="2277004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2771" y="200000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2" name="Oval 1"/>
          <p:cNvSpPr/>
          <p:nvPr/>
        </p:nvSpPr>
        <p:spPr>
          <a:xfrm>
            <a:off x="6720976" y="5128636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96951" y="5262101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1686" y="335486"/>
            <a:ext cx="2367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5:</a:t>
            </a:r>
          </a:p>
          <a:p>
            <a:r>
              <a:rPr lang="en-US" dirty="0"/>
              <a:t>LD2 – Broadcast CDB</a:t>
            </a:r>
          </a:p>
          <a:p>
            <a:r>
              <a:rPr lang="en-US" dirty="0"/>
              <a:t>MUL – F2 Ready/ Exec</a:t>
            </a:r>
          </a:p>
          <a:p>
            <a:r>
              <a:rPr lang="en-US" dirty="0"/>
              <a:t>SUB – F2 Ready/ Exec</a:t>
            </a:r>
          </a:p>
          <a:p>
            <a:r>
              <a:rPr lang="en-US" dirty="0"/>
              <a:t>DIV – Issue/ Wait on F0</a:t>
            </a:r>
          </a:p>
        </p:txBody>
      </p:sp>
    </p:spTree>
    <p:extLst>
      <p:ext uri="{BB962C8B-B14F-4D97-AF65-F5344CB8AC3E}">
        <p14:creationId xmlns:p14="http://schemas.microsoft.com/office/powerpoint/2010/main" val="425165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9979E-6 1.35047E-6 L 0.12053 0.0963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4231E-6 4.7811E-6 L 0.0014 0.09034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422E-6 -1.93421E-6 L 1.5422E-6 0.11119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0031E-6 -3.43062E-6 L 0.19382 0.39171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7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2771" y="2277004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3" name="Oval 12"/>
          <p:cNvSpPr/>
          <p:nvPr/>
        </p:nvSpPr>
        <p:spPr>
          <a:xfrm>
            <a:off x="3973480" y="501072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86" y="335486"/>
            <a:ext cx="24160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6: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SUB –Exec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Issue/ Wait on F8</a:t>
            </a:r>
          </a:p>
        </p:txBody>
      </p:sp>
      <p:sp>
        <p:nvSpPr>
          <p:cNvPr id="16" name="Oval 15"/>
          <p:cNvSpPr/>
          <p:nvPr/>
        </p:nvSpPr>
        <p:spPr>
          <a:xfrm>
            <a:off x="6720976" y="4865032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0417E-6 1.99444E-6 L -0.11289 0.407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4" y="20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8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123" y="511137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1854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7: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SUB – Exec Done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Wait on F8</a:t>
            </a:r>
          </a:p>
        </p:txBody>
      </p:sp>
    </p:spTree>
    <p:extLst>
      <p:ext uri="{BB962C8B-B14F-4D97-AF65-F5344CB8AC3E}">
        <p14:creationId xmlns:p14="http://schemas.microsoft.com/office/powerpoint/2010/main" val="310096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9</a:t>
            </a:fld>
            <a:endParaRPr lang="en-US"/>
          </a:p>
        </p:txBody>
      </p:sp>
      <p:pic>
        <p:nvPicPr>
          <p:cNvPr id="139" name="Picture 8" descr="f03-06-9780123838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8" y="169863"/>
            <a:ext cx="7924802" cy="65516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49779" y="5890183"/>
            <a:ext cx="12666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MLT F0, F2, F4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2123" y="5902165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FF"/>
                </a:solidFill>
                <a:latin typeface="Arial"/>
                <a:cs typeface="Arial"/>
              </a:rPr>
              <a:t>SUB F8, F6, F2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915" y="4912968"/>
            <a:ext cx="12793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  <a:latin typeface="Arial"/>
                <a:cs typeface="Arial"/>
              </a:rPr>
              <a:t>DIV F10, F0, F6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2123" y="5111377"/>
            <a:ext cx="12662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ADD F6, F8, F2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1686" y="335486"/>
            <a:ext cx="2198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Cycle 8:</a:t>
            </a:r>
          </a:p>
          <a:p>
            <a:r>
              <a:rPr lang="en-US" dirty="0"/>
              <a:t>MUL –Exec</a:t>
            </a:r>
          </a:p>
          <a:p>
            <a:r>
              <a:rPr lang="en-US" dirty="0"/>
              <a:t>SUB – Broadcast CDB</a:t>
            </a:r>
          </a:p>
          <a:p>
            <a:r>
              <a:rPr lang="en-US" dirty="0"/>
              <a:t>DIV – Wait on F0</a:t>
            </a:r>
          </a:p>
          <a:p>
            <a:r>
              <a:rPr lang="en-US" dirty="0"/>
              <a:t>Add – F8 Ready/ Exec</a:t>
            </a:r>
          </a:p>
        </p:txBody>
      </p:sp>
      <p:sp>
        <p:nvSpPr>
          <p:cNvPr id="13" name="Oval 12"/>
          <p:cNvSpPr/>
          <p:nvPr/>
        </p:nvSpPr>
        <p:spPr>
          <a:xfrm>
            <a:off x="3973480" y="5010729"/>
            <a:ext cx="371391" cy="406887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848E-6 1.64234E-6 L 0.12973 0.0945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3359E-6 4.7811E-6 L -2.73359E-6 0.11744 " pathEditMode="relative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590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Theme</vt:lpstr>
      <vt:lpstr>Tomasulo Algorithm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Mohammed Morsy Farag</cp:lastModifiedBy>
  <cp:revision>63</cp:revision>
  <dcterms:created xsi:type="dcterms:W3CDTF">2016-01-28T18:45:03Z</dcterms:created>
  <dcterms:modified xsi:type="dcterms:W3CDTF">2017-03-13T08:31:16Z</dcterms:modified>
</cp:coreProperties>
</file>